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8" r:id="rId3"/>
    <p:sldId id="269" r:id="rId4"/>
    <p:sldId id="283" r:id="rId5"/>
    <p:sldId id="271" r:id="rId6"/>
    <p:sldId id="288" r:id="rId7"/>
    <p:sldId id="289" r:id="rId8"/>
    <p:sldId id="290" r:id="rId9"/>
    <p:sldId id="292" r:id="rId10"/>
    <p:sldId id="286" r:id="rId11"/>
    <p:sldId id="287" r:id="rId12"/>
    <p:sldId id="293" r:id="rId13"/>
    <p:sldId id="296" r:id="rId14"/>
    <p:sldId id="295" r:id="rId15"/>
    <p:sldId id="297" r:id="rId16"/>
    <p:sldId id="284" r:id="rId17"/>
    <p:sldId id="267"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FFFF99"/>
    <a:srgbClr val="CC99FF"/>
    <a:srgbClr val="FF99FF"/>
    <a:srgbClr val="CCFF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62B2C-C77B-48BE-97B3-960DD26A871B}" v="274" dt="2023-01-31T17:43:38.85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72677" autoAdjust="0"/>
  </p:normalViewPr>
  <p:slideViewPr>
    <p:cSldViewPr snapToGrid="0" snapToObjects="1">
      <p:cViewPr varScale="1">
        <p:scale>
          <a:sx n="56" d="100"/>
          <a:sy n="56" d="100"/>
        </p:scale>
        <p:origin x="14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ara Fantinato" userId="84d819a94d9acafb" providerId="LiveId" clId="{4D3981CD-32CB-4490-99D1-A9F92079A826}"/>
    <pc:docChg chg="undo custSel addSld delSld modSld">
      <pc:chgData name="Chiara Fantinato" userId="84d819a94d9acafb" providerId="LiveId" clId="{4D3981CD-32CB-4490-99D1-A9F92079A826}" dt="2022-06-21T20:49:10.838" v="6447" actId="2711"/>
      <pc:docMkLst>
        <pc:docMk/>
      </pc:docMkLst>
      <pc:sldChg chg="modSp mod">
        <pc:chgData name="Chiara Fantinato" userId="84d819a94d9acafb" providerId="LiveId" clId="{4D3981CD-32CB-4490-99D1-A9F92079A826}" dt="2022-06-21T20:47:46.349" v="6442" actId="113"/>
        <pc:sldMkLst>
          <pc:docMk/>
          <pc:sldMk cId="2126703495" sldId="257"/>
        </pc:sldMkLst>
        <pc:spChg chg="mod">
          <ac:chgData name="Chiara Fantinato" userId="84d819a94d9acafb" providerId="LiveId" clId="{4D3981CD-32CB-4490-99D1-A9F92079A826}" dt="2022-06-20T05:23:42.753" v="2891" actId="1076"/>
          <ac:spMkLst>
            <pc:docMk/>
            <pc:sldMk cId="2126703495" sldId="257"/>
            <ac:spMk id="13" creationId="{CF856F67-743B-681D-5251-F55A26B146B0}"/>
          </ac:spMkLst>
        </pc:spChg>
        <pc:spChg chg="mod">
          <ac:chgData name="Chiara Fantinato" userId="84d819a94d9acafb" providerId="LiveId" clId="{4D3981CD-32CB-4490-99D1-A9F92079A826}" dt="2022-06-20T05:23:42.753" v="2891" actId="1076"/>
          <ac:spMkLst>
            <pc:docMk/>
            <pc:sldMk cId="2126703495" sldId="257"/>
            <ac:spMk id="14" creationId="{8FED5F2C-6FA0-ECE4-1248-16C3443F12F4}"/>
          </ac:spMkLst>
        </pc:spChg>
        <pc:spChg chg="mod">
          <ac:chgData name="Chiara Fantinato" userId="84d819a94d9acafb" providerId="LiveId" clId="{4D3981CD-32CB-4490-99D1-A9F92079A826}" dt="2022-06-21T20:47:46.349" v="6442" actId="113"/>
          <ac:spMkLst>
            <pc:docMk/>
            <pc:sldMk cId="2126703495" sldId="257"/>
            <ac:spMk id="15" creationId="{3FA2A1F4-FADE-A59A-0651-76BC61582397}"/>
          </ac:spMkLst>
        </pc:spChg>
      </pc:sldChg>
      <pc:sldChg chg="addSp modSp mod">
        <pc:chgData name="Chiara Fantinato" userId="84d819a94d9acafb" providerId="LiveId" clId="{4D3981CD-32CB-4490-99D1-A9F92079A826}" dt="2022-06-20T08:53:43.928" v="6424" actId="1076"/>
        <pc:sldMkLst>
          <pc:docMk/>
          <pc:sldMk cId="523772983" sldId="258"/>
        </pc:sldMkLst>
        <pc:spChg chg="add mod">
          <ac:chgData name="Chiara Fantinato" userId="84d819a94d9acafb" providerId="LiveId" clId="{4D3981CD-32CB-4490-99D1-A9F92079A826}" dt="2022-06-19T15:55:15.760" v="389" actId="20577"/>
          <ac:spMkLst>
            <pc:docMk/>
            <pc:sldMk cId="523772983" sldId="258"/>
            <ac:spMk id="6" creationId="{DDB0FFBD-BE1C-C545-C456-B33400C51000}"/>
          </ac:spMkLst>
        </pc:spChg>
        <pc:spChg chg="mod">
          <ac:chgData name="Chiara Fantinato" userId="84d819a94d9acafb" providerId="LiveId" clId="{4D3981CD-32CB-4490-99D1-A9F92079A826}" dt="2022-06-20T08:53:43.928" v="6424" actId="1076"/>
          <ac:spMkLst>
            <pc:docMk/>
            <pc:sldMk cId="523772983" sldId="258"/>
            <ac:spMk id="7" creationId="{3928B19E-D06A-3319-3553-593AC9C35C1F}"/>
          </ac:spMkLst>
        </pc:spChg>
        <pc:spChg chg="mod">
          <ac:chgData name="Chiara Fantinato" userId="84d819a94d9acafb" providerId="LiveId" clId="{4D3981CD-32CB-4490-99D1-A9F92079A826}" dt="2022-06-19T15:55:06.941" v="369" actId="20577"/>
          <ac:spMkLst>
            <pc:docMk/>
            <pc:sldMk cId="523772983" sldId="258"/>
            <ac:spMk id="9" creationId="{67EB6671-A3A7-6B44-B3BD-2E8FF11FC830}"/>
          </ac:spMkLst>
        </pc:spChg>
      </pc:sldChg>
      <pc:sldChg chg="modSp mod">
        <pc:chgData name="Chiara Fantinato" userId="84d819a94d9acafb" providerId="LiveId" clId="{4D3981CD-32CB-4490-99D1-A9F92079A826}" dt="2022-06-20T08:55:04.575" v="6441" actId="255"/>
        <pc:sldMkLst>
          <pc:docMk/>
          <pc:sldMk cId="1774825204" sldId="267"/>
        </pc:sldMkLst>
        <pc:spChg chg="mod">
          <ac:chgData name="Chiara Fantinato" userId="84d819a94d9acafb" providerId="LiveId" clId="{4D3981CD-32CB-4490-99D1-A9F92079A826}" dt="2022-06-20T08:55:04.575" v="6441" actId="255"/>
          <ac:spMkLst>
            <pc:docMk/>
            <pc:sldMk cId="1774825204" sldId="267"/>
            <ac:spMk id="2" creationId="{33B1B1F7-479A-FA48-B1CF-E6D4FE98EEEC}"/>
          </ac:spMkLst>
        </pc:spChg>
      </pc:sldChg>
      <pc:sldChg chg="modSp mod">
        <pc:chgData name="Chiara Fantinato" userId="84d819a94d9acafb" providerId="LiveId" clId="{4D3981CD-32CB-4490-99D1-A9F92079A826}" dt="2022-06-20T08:20:14.156" v="5931" actId="20577"/>
        <pc:sldMkLst>
          <pc:docMk/>
          <pc:sldMk cId="134167195" sldId="269"/>
        </pc:sldMkLst>
        <pc:spChg chg="mod">
          <ac:chgData name="Chiara Fantinato" userId="84d819a94d9acafb" providerId="LiveId" clId="{4D3981CD-32CB-4490-99D1-A9F92079A826}" dt="2022-06-20T05:39:10.858" v="3297" actId="255"/>
          <ac:spMkLst>
            <pc:docMk/>
            <pc:sldMk cId="134167195" sldId="269"/>
            <ac:spMk id="7" creationId="{1044B6D6-E663-B883-FB29-B8EE7E612A86}"/>
          </ac:spMkLst>
        </pc:spChg>
        <pc:spChg chg="mod">
          <ac:chgData name="Chiara Fantinato" userId="84d819a94d9acafb" providerId="LiveId" clId="{4D3981CD-32CB-4490-99D1-A9F92079A826}" dt="2022-06-20T08:20:14.156" v="5931" actId="20577"/>
          <ac:spMkLst>
            <pc:docMk/>
            <pc:sldMk cId="134167195" sldId="269"/>
            <ac:spMk id="8" creationId="{0362BA8B-0E73-5200-44A8-2488CFFEABEC}"/>
          </ac:spMkLst>
        </pc:spChg>
        <pc:spChg chg="mod">
          <ac:chgData name="Chiara Fantinato" userId="84d819a94d9acafb" providerId="LiveId" clId="{4D3981CD-32CB-4490-99D1-A9F92079A826}" dt="2022-06-20T08:20:04.763" v="5929" actId="20577"/>
          <ac:spMkLst>
            <pc:docMk/>
            <pc:sldMk cId="134167195" sldId="269"/>
            <ac:spMk id="10" creationId="{CD6EC082-48AF-54A0-3B71-2D1FCF112556}"/>
          </ac:spMkLst>
        </pc:spChg>
        <pc:spChg chg="mod">
          <ac:chgData name="Chiara Fantinato" userId="84d819a94d9acafb" providerId="LiveId" clId="{4D3981CD-32CB-4490-99D1-A9F92079A826}" dt="2022-06-20T05:39:10.858" v="3297" actId="255"/>
          <ac:spMkLst>
            <pc:docMk/>
            <pc:sldMk cId="134167195" sldId="269"/>
            <ac:spMk id="12" creationId="{41BFA468-6DE6-2A07-C2E1-B270969AEB1B}"/>
          </ac:spMkLst>
        </pc:spChg>
      </pc:sldChg>
      <pc:sldChg chg="addSp delSp modSp mod">
        <pc:chgData name="Chiara Fantinato" userId="84d819a94d9acafb" providerId="LiveId" clId="{4D3981CD-32CB-4490-99D1-A9F92079A826}" dt="2022-06-20T07:47:19.809" v="5135" actId="20577"/>
        <pc:sldMkLst>
          <pc:docMk/>
          <pc:sldMk cId="179848237" sldId="270"/>
        </pc:sldMkLst>
        <pc:spChg chg="mod">
          <ac:chgData name="Chiara Fantinato" userId="84d819a94d9acafb" providerId="LiveId" clId="{4D3981CD-32CB-4490-99D1-A9F92079A826}" dt="2022-06-20T05:38:53.222" v="3295" actId="255"/>
          <ac:spMkLst>
            <pc:docMk/>
            <pc:sldMk cId="179848237" sldId="270"/>
            <ac:spMk id="7" creationId="{1044B6D6-E663-B883-FB29-B8EE7E612A86}"/>
          </ac:spMkLst>
        </pc:spChg>
        <pc:spChg chg="del mod">
          <ac:chgData name="Chiara Fantinato" userId="84d819a94d9acafb" providerId="LiveId" clId="{4D3981CD-32CB-4490-99D1-A9F92079A826}" dt="2022-06-19T18:30:55.023" v="2498" actId="478"/>
          <ac:spMkLst>
            <pc:docMk/>
            <pc:sldMk cId="179848237" sldId="270"/>
            <ac:spMk id="8" creationId="{0362BA8B-0E73-5200-44A8-2488CFFEABEC}"/>
          </ac:spMkLst>
        </pc:spChg>
        <pc:spChg chg="mod">
          <ac:chgData name="Chiara Fantinato" userId="84d819a94d9acafb" providerId="LiveId" clId="{4D3981CD-32CB-4490-99D1-A9F92079A826}" dt="2022-06-20T05:38:59.665" v="3296" actId="255"/>
          <ac:spMkLst>
            <pc:docMk/>
            <pc:sldMk cId="179848237" sldId="270"/>
            <ac:spMk id="10" creationId="{CD6EC082-48AF-54A0-3B71-2D1FCF112556}"/>
          </ac:spMkLst>
        </pc:spChg>
        <pc:spChg chg="del mod">
          <ac:chgData name="Chiara Fantinato" userId="84d819a94d9acafb" providerId="LiveId" clId="{4D3981CD-32CB-4490-99D1-A9F92079A826}" dt="2022-06-19T18:30:57.167" v="2499" actId="478"/>
          <ac:spMkLst>
            <pc:docMk/>
            <pc:sldMk cId="179848237" sldId="270"/>
            <ac:spMk id="12" creationId="{41BFA468-6DE6-2A07-C2E1-B270969AEB1B}"/>
          </ac:spMkLst>
        </pc:spChg>
        <pc:spChg chg="add mod">
          <ac:chgData name="Chiara Fantinato" userId="84d819a94d9acafb" providerId="LiveId" clId="{4D3981CD-32CB-4490-99D1-A9F92079A826}" dt="2022-06-20T07:47:19.809" v="5135" actId="20577"/>
          <ac:spMkLst>
            <pc:docMk/>
            <pc:sldMk cId="179848237" sldId="270"/>
            <ac:spMk id="13" creationId="{53E4955E-0038-4D03-3601-F990AED93B14}"/>
          </ac:spMkLst>
        </pc:spChg>
        <pc:spChg chg="add mod">
          <ac:chgData name="Chiara Fantinato" userId="84d819a94d9acafb" providerId="LiveId" clId="{4D3981CD-32CB-4490-99D1-A9F92079A826}" dt="2022-06-20T05:38:53.222" v="3295" actId="255"/>
          <ac:spMkLst>
            <pc:docMk/>
            <pc:sldMk cId="179848237" sldId="270"/>
            <ac:spMk id="14" creationId="{71A21717-C093-9256-7252-68B67B1C57AF}"/>
          </ac:spMkLst>
        </pc:spChg>
        <pc:spChg chg="mod">
          <ac:chgData name="Chiara Fantinato" userId="84d819a94d9acafb" providerId="LiveId" clId="{4D3981CD-32CB-4490-99D1-A9F92079A826}" dt="2022-06-19T18:36:25.739" v="2549" actId="20577"/>
          <ac:spMkLst>
            <pc:docMk/>
            <pc:sldMk cId="179848237" sldId="270"/>
            <ac:spMk id="16" creationId="{935E7BA5-2C79-686E-EC8D-23282EA44B8F}"/>
          </ac:spMkLst>
        </pc:spChg>
      </pc:sldChg>
      <pc:sldChg chg="addSp delSp modSp mod modNotesTx">
        <pc:chgData name="Chiara Fantinato" userId="84d819a94d9acafb" providerId="LiveId" clId="{4D3981CD-32CB-4490-99D1-A9F92079A826}" dt="2022-06-21T20:48:21.715" v="6443" actId="2711"/>
        <pc:sldMkLst>
          <pc:docMk/>
          <pc:sldMk cId="1259700192" sldId="271"/>
        </pc:sldMkLst>
        <pc:spChg chg="mod">
          <ac:chgData name="Chiara Fantinato" userId="84d819a94d9acafb" providerId="LiveId" clId="{4D3981CD-32CB-4490-99D1-A9F92079A826}" dt="2022-06-20T05:36:34.336" v="3280" actId="255"/>
          <ac:spMkLst>
            <pc:docMk/>
            <pc:sldMk cId="1259700192" sldId="271"/>
            <ac:spMk id="7" creationId="{1044B6D6-E663-B883-FB29-B8EE7E612A86}"/>
          </ac:spMkLst>
        </pc:spChg>
        <pc:spChg chg="del">
          <ac:chgData name="Chiara Fantinato" userId="84d819a94d9acafb" providerId="LiveId" clId="{4D3981CD-32CB-4490-99D1-A9F92079A826}" dt="2022-06-19T15:32:22.839" v="68" actId="478"/>
          <ac:spMkLst>
            <pc:docMk/>
            <pc:sldMk cId="1259700192" sldId="271"/>
            <ac:spMk id="8" creationId="{0362BA8B-0E73-5200-44A8-2488CFFEABEC}"/>
          </ac:spMkLst>
        </pc:spChg>
        <pc:spChg chg="del mod">
          <ac:chgData name="Chiara Fantinato" userId="84d819a94d9acafb" providerId="LiveId" clId="{4D3981CD-32CB-4490-99D1-A9F92079A826}" dt="2022-06-20T05:03:58.436" v="2687"/>
          <ac:spMkLst>
            <pc:docMk/>
            <pc:sldMk cId="1259700192" sldId="271"/>
            <ac:spMk id="10" creationId="{CD6EC082-48AF-54A0-3B71-2D1FCF112556}"/>
          </ac:spMkLst>
        </pc:spChg>
        <pc:spChg chg="del">
          <ac:chgData name="Chiara Fantinato" userId="84d819a94d9acafb" providerId="LiveId" clId="{4D3981CD-32CB-4490-99D1-A9F92079A826}" dt="2022-06-19T15:32:22.839" v="68" actId="478"/>
          <ac:spMkLst>
            <pc:docMk/>
            <pc:sldMk cId="1259700192" sldId="271"/>
            <ac:spMk id="12" creationId="{41BFA468-6DE6-2A07-C2E1-B270969AEB1B}"/>
          </ac:spMkLst>
        </pc:spChg>
        <pc:spChg chg="add mod">
          <ac:chgData name="Chiara Fantinato" userId="84d819a94d9acafb" providerId="LiveId" clId="{4D3981CD-32CB-4490-99D1-A9F92079A826}" dt="2022-06-20T06:12:15.552" v="3547" actId="2710"/>
          <ac:spMkLst>
            <pc:docMk/>
            <pc:sldMk cId="1259700192" sldId="271"/>
            <ac:spMk id="12" creationId="{87DC7616-61BC-FD98-4F17-3146B1904A30}"/>
          </ac:spMkLst>
        </pc:spChg>
        <pc:spChg chg="add mod">
          <ac:chgData name="Chiara Fantinato" userId="84d819a94d9acafb" providerId="LiveId" clId="{4D3981CD-32CB-4490-99D1-A9F92079A826}" dt="2022-06-21T20:48:21.715" v="6443" actId="2711"/>
          <ac:spMkLst>
            <pc:docMk/>
            <pc:sldMk cId="1259700192" sldId="271"/>
            <ac:spMk id="13" creationId="{024E305B-804E-29F7-76B2-9795E4F2B620}"/>
          </ac:spMkLst>
        </pc:spChg>
        <pc:spChg chg="add del mod">
          <ac:chgData name="Chiara Fantinato" userId="84d819a94d9acafb" providerId="LiveId" clId="{4D3981CD-32CB-4490-99D1-A9F92079A826}" dt="2022-06-20T06:11:39.990" v="3541" actId="478"/>
          <ac:spMkLst>
            <pc:docMk/>
            <pc:sldMk cId="1259700192" sldId="271"/>
            <ac:spMk id="15" creationId="{D1C8DEBC-C93A-1F62-FA94-EE6EE22BA007}"/>
          </ac:spMkLst>
        </pc:spChg>
        <pc:spChg chg="mod">
          <ac:chgData name="Chiara Fantinato" userId="84d819a94d9acafb" providerId="LiveId" clId="{4D3981CD-32CB-4490-99D1-A9F92079A826}" dt="2022-06-20T05:51:17.147" v="3478" actId="20577"/>
          <ac:spMkLst>
            <pc:docMk/>
            <pc:sldMk cId="1259700192" sldId="271"/>
            <ac:spMk id="16" creationId="{935E7BA5-2C79-686E-EC8D-23282EA44B8F}"/>
          </ac:spMkLst>
        </pc:spChg>
        <pc:spChg chg="add del mod">
          <ac:chgData name="Chiara Fantinato" userId="84d819a94d9acafb" providerId="LiveId" clId="{4D3981CD-32CB-4490-99D1-A9F92079A826}" dt="2022-06-20T06:11:37.706" v="3540" actId="478"/>
          <ac:spMkLst>
            <pc:docMk/>
            <pc:sldMk cId="1259700192" sldId="271"/>
            <ac:spMk id="17" creationId="{E1960C97-7A62-101A-551F-AFF8C484B980}"/>
          </ac:spMkLst>
        </pc:spChg>
        <pc:spChg chg="add del mod">
          <ac:chgData name="Chiara Fantinato" userId="84d819a94d9acafb" providerId="LiveId" clId="{4D3981CD-32CB-4490-99D1-A9F92079A826}" dt="2022-06-20T05:28:37.332" v="3091"/>
          <ac:spMkLst>
            <pc:docMk/>
            <pc:sldMk cId="1259700192" sldId="271"/>
            <ac:spMk id="18" creationId="{4EEA5C17-CBB0-7E73-D8C9-B89944FA2E95}"/>
          </ac:spMkLst>
        </pc:spChg>
        <pc:picChg chg="add mod">
          <ac:chgData name="Chiara Fantinato" userId="84d819a94d9acafb" providerId="LiveId" clId="{4D3981CD-32CB-4490-99D1-A9F92079A826}" dt="2022-06-20T06:12:27.476" v="3548" actId="1076"/>
          <ac:picMkLst>
            <pc:docMk/>
            <pc:sldMk cId="1259700192" sldId="271"/>
            <ac:picMk id="4" creationId="{89758131-DA54-2177-EF93-C7E29A0D38CB}"/>
          </ac:picMkLst>
        </pc:picChg>
        <pc:picChg chg="add del mod">
          <ac:chgData name="Chiara Fantinato" userId="84d819a94d9acafb" providerId="LiveId" clId="{4D3981CD-32CB-4490-99D1-A9F92079A826}" dt="2022-06-20T06:11:35.380" v="3539" actId="478"/>
          <ac:picMkLst>
            <pc:docMk/>
            <pc:sldMk cId="1259700192" sldId="271"/>
            <ac:picMk id="14" creationId="{FF42CE10-E964-39CB-2457-B6739C470D6E}"/>
          </ac:picMkLst>
        </pc:picChg>
      </pc:sldChg>
      <pc:sldChg chg="delSp modSp mod">
        <pc:chgData name="Chiara Fantinato" userId="84d819a94d9acafb" providerId="LiveId" clId="{4D3981CD-32CB-4490-99D1-A9F92079A826}" dt="2022-06-20T08:50:35.891" v="6419" actId="20577"/>
        <pc:sldMkLst>
          <pc:docMk/>
          <pc:sldMk cId="1461000138" sldId="272"/>
        </pc:sldMkLst>
        <pc:spChg chg="del mod">
          <ac:chgData name="Chiara Fantinato" userId="84d819a94d9acafb" providerId="LiveId" clId="{4D3981CD-32CB-4490-99D1-A9F92079A826}" dt="2022-06-20T07:01:30.585" v="4624" actId="478"/>
          <ac:spMkLst>
            <pc:docMk/>
            <pc:sldMk cId="1461000138" sldId="272"/>
            <ac:spMk id="7" creationId="{1044B6D6-E663-B883-FB29-B8EE7E612A86}"/>
          </ac:spMkLst>
        </pc:spChg>
        <pc:spChg chg="del">
          <ac:chgData name="Chiara Fantinato" userId="84d819a94d9acafb" providerId="LiveId" clId="{4D3981CD-32CB-4490-99D1-A9F92079A826}" dt="2022-06-20T07:01:41.100" v="4627" actId="478"/>
          <ac:spMkLst>
            <pc:docMk/>
            <pc:sldMk cId="1461000138" sldId="272"/>
            <ac:spMk id="8" creationId="{0362BA8B-0E73-5200-44A8-2488CFFEABEC}"/>
          </ac:spMkLst>
        </pc:spChg>
        <pc:spChg chg="mod">
          <ac:chgData name="Chiara Fantinato" userId="84d819a94d9acafb" providerId="LiveId" clId="{4D3981CD-32CB-4490-99D1-A9F92079A826}" dt="2022-06-20T08:50:35.891" v="6419" actId="20577"/>
          <ac:spMkLst>
            <pc:docMk/>
            <pc:sldMk cId="1461000138" sldId="272"/>
            <ac:spMk id="10" creationId="{CD6EC082-48AF-54A0-3B71-2D1FCF112556}"/>
          </ac:spMkLst>
        </pc:spChg>
        <pc:spChg chg="del">
          <ac:chgData name="Chiara Fantinato" userId="84d819a94d9acafb" providerId="LiveId" clId="{4D3981CD-32CB-4490-99D1-A9F92079A826}" dt="2022-06-20T07:01:38.900" v="4626" actId="478"/>
          <ac:spMkLst>
            <pc:docMk/>
            <pc:sldMk cId="1461000138" sldId="272"/>
            <ac:spMk id="12" creationId="{41BFA468-6DE6-2A07-C2E1-B270969AEB1B}"/>
          </ac:spMkLst>
        </pc:spChg>
        <pc:spChg chg="mod">
          <ac:chgData name="Chiara Fantinato" userId="84d819a94d9acafb" providerId="LiveId" clId="{4D3981CD-32CB-4490-99D1-A9F92079A826}" dt="2022-06-20T07:01:12.758" v="4619" actId="20577"/>
          <ac:spMkLst>
            <pc:docMk/>
            <pc:sldMk cId="1461000138" sldId="272"/>
            <ac:spMk id="16" creationId="{935E7BA5-2C79-686E-EC8D-23282EA44B8F}"/>
          </ac:spMkLst>
        </pc:spChg>
      </pc:sldChg>
      <pc:sldChg chg="delSp modSp del mod">
        <pc:chgData name="Chiara Fantinato" userId="84d819a94d9acafb" providerId="LiveId" clId="{4D3981CD-32CB-4490-99D1-A9F92079A826}" dt="2022-06-20T08:18:53.744" v="5919" actId="47"/>
        <pc:sldMkLst>
          <pc:docMk/>
          <pc:sldMk cId="956444074" sldId="273"/>
        </pc:sldMkLst>
        <pc:spChg chg="del mod">
          <ac:chgData name="Chiara Fantinato" userId="84d819a94d9acafb" providerId="LiveId" clId="{4D3981CD-32CB-4490-99D1-A9F92079A826}" dt="2022-06-20T08:18:45.599" v="5916" actId="21"/>
          <ac:spMkLst>
            <pc:docMk/>
            <pc:sldMk cId="956444074" sldId="273"/>
            <ac:spMk id="7" creationId="{1044B6D6-E663-B883-FB29-B8EE7E612A86}"/>
          </ac:spMkLst>
        </pc:spChg>
        <pc:spChg chg="mod">
          <ac:chgData name="Chiara Fantinato" userId="84d819a94d9acafb" providerId="LiveId" clId="{4D3981CD-32CB-4490-99D1-A9F92079A826}" dt="2022-06-20T07:01:25.183" v="4623" actId="20577"/>
          <ac:spMkLst>
            <pc:docMk/>
            <pc:sldMk cId="956444074" sldId="273"/>
            <ac:spMk id="16" creationId="{935E7BA5-2C79-686E-EC8D-23282EA44B8F}"/>
          </ac:spMkLst>
        </pc:spChg>
      </pc:sldChg>
      <pc:sldChg chg="addSp delSp modSp add del mod">
        <pc:chgData name="Chiara Fantinato" userId="84d819a94d9acafb" providerId="LiveId" clId="{4D3981CD-32CB-4490-99D1-A9F92079A826}" dt="2022-06-20T05:50:44.879" v="3471" actId="47"/>
        <pc:sldMkLst>
          <pc:docMk/>
          <pc:sldMk cId="2135727805" sldId="274"/>
        </pc:sldMkLst>
        <pc:spChg chg="mod">
          <ac:chgData name="Chiara Fantinato" userId="84d819a94d9acafb" providerId="LiveId" clId="{4D3981CD-32CB-4490-99D1-A9F92079A826}" dt="2022-06-19T15:32:00.958" v="65" actId="20577"/>
          <ac:spMkLst>
            <pc:docMk/>
            <pc:sldMk cId="2135727805" sldId="274"/>
            <ac:spMk id="7" creationId="{1044B6D6-E663-B883-FB29-B8EE7E612A86}"/>
          </ac:spMkLst>
        </pc:spChg>
        <pc:spChg chg="del">
          <ac:chgData name="Chiara Fantinato" userId="84d819a94d9acafb" providerId="LiveId" clId="{4D3981CD-32CB-4490-99D1-A9F92079A826}" dt="2022-06-19T15:32:12.868" v="66" actId="478"/>
          <ac:spMkLst>
            <pc:docMk/>
            <pc:sldMk cId="2135727805" sldId="274"/>
            <ac:spMk id="8" creationId="{0362BA8B-0E73-5200-44A8-2488CFFEABEC}"/>
          </ac:spMkLst>
        </pc:spChg>
        <pc:spChg chg="mod">
          <ac:chgData name="Chiara Fantinato" userId="84d819a94d9acafb" providerId="LiveId" clId="{4D3981CD-32CB-4490-99D1-A9F92079A826}" dt="2022-06-19T15:32:16.521" v="67" actId="1076"/>
          <ac:spMkLst>
            <pc:docMk/>
            <pc:sldMk cId="2135727805" sldId="274"/>
            <ac:spMk id="10" creationId="{CD6EC082-48AF-54A0-3B71-2D1FCF112556}"/>
          </ac:spMkLst>
        </pc:spChg>
        <pc:spChg chg="add mod">
          <ac:chgData name="Chiara Fantinato" userId="84d819a94d9acafb" providerId="LiveId" clId="{4D3981CD-32CB-4490-99D1-A9F92079A826}" dt="2022-06-20T05:25:56.520" v="2905"/>
          <ac:spMkLst>
            <pc:docMk/>
            <pc:sldMk cId="2135727805" sldId="274"/>
            <ac:spMk id="12" creationId="{3120B31F-2CAB-227B-D0AB-2E82A36D68C2}"/>
          </ac:spMkLst>
        </pc:spChg>
        <pc:spChg chg="del">
          <ac:chgData name="Chiara Fantinato" userId="84d819a94d9acafb" providerId="LiveId" clId="{4D3981CD-32CB-4490-99D1-A9F92079A826}" dt="2022-06-19T15:32:12.868" v="66" actId="478"/>
          <ac:spMkLst>
            <pc:docMk/>
            <pc:sldMk cId="2135727805" sldId="274"/>
            <ac:spMk id="12" creationId="{41BFA468-6DE6-2A07-C2E1-B270969AEB1B}"/>
          </ac:spMkLst>
        </pc:spChg>
        <pc:picChg chg="add del">
          <ac:chgData name="Chiara Fantinato" userId="84d819a94d9acafb" providerId="LiveId" clId="{4D3981CD-32CB-4490-99D1-A9F92079A826}" dt="2022-06-20T05:18:43.190" v="2862" actId="21"/>
          <ac:picMkLst>
            <pc:docMk/>
            <pc:sldMk cId="2135727805" sldId="274"/>
            <ac:picMk id="4" creationId="{0587ECD9-5E69-2E6C-163C-73A36AABC2FF}"/>
          </ac:picMkLst>
        </pc:picChg>
        <pc:picChg chg="add del">
          <ac:chgData name="Chiara Fantinato" userId="84d819a94d9acafb" providerId="LiveId" clId="{4D3981CD-32CB-4490-99D1-A9F92079A826}" dt="2022-06-19T15:33:26.564" v="106" actId="478"/>
          <ac:picMkLst>
            <pc:docMk/>
            <pc:sldMk cId="2135727805" sldId="274"/>
            <ac:picMk id="1026" creationId="{D1AA5891-142C-11B4-9F64-50559A8F4054}"/>
          </ac:picMkLst>
        </pc:picChg>
      </pc:sldChg>
      <pc:sldChg chg="new del">
        <pc:chgData name="Chiara Fantinato" userId="84d819a94d9acafb" providerId="LiveId" clId="{4D3981CD-32CB-4490-99D1-A9F92079A826}" dt="2022-06-19T15:31:40.275" v="26" actId="680"/>
        <pc:sldMkLst>
          <pc:docMk/>
          <pc:sldMk cId="2457149424" sldId="274"/>
        </pc:sldMkLst>
      </pc:sldChg>
      <pc:sldChg chg="new del">
        <pc:chgData name="Chiara Fantinato" userId="84d819a94d9acafb" providerId="LiveId" clId="{4D3981CD-32CB-4490-99D1-A9F92079A826}" dt="2022-06-19T15:32:29.586" v="70" actId="680"/>
        <pc:sldMkLst>
          <pc:docMk/>
          <pc:sldMk cId="1729790680" sldId="275"/>
        </pc:sldMkLst>
      </pc:sldChg>
      <pc:sldChg chg="addSp delSp modSp add mod">
        <pc:chgData name="Chiara Fantinato" userId="84d819a94d9acafb" providerId="LiveId" clId="{4D3981CD-32CB-4490-99D1-A9F92079A826}" dt="2022-06-21T20:48:45.704" v="6445" actId="2711"/>
        <pc:sldMkLst>
          <pc:docMk/>
          <pc:sldMk cId="2597236970" sldId="275"/>
        </pc:sldMkLst>
        <pc:spChg chg="mod">
          <ac:chgData name="Chiara Fantinato" userId="84d819a94d9acafb" providerId="LiveId" clId="{4D3981CD-32CB-4490-99D1-A9F92079A826}" dt="2022-06-20T06:18:42.010" v="3602" actId="255"/>
          <ac:spMkLst>
            <pc:docMk/>
            <pc:sldMk cId="2597236970" sldId="275"/>
            <ac:spMk id="7" creationId="{1044B6D6-E663-B883-FB29-B8EE7E612A86}"/>
          </ac:spMkLst>
        </pc:spChg>
        <pc:spChg chg="mod">
          <ac:chgData name="Chiara Fantinato" userId="84d819a94d9acafb" providerId="LiveId" clId="{4D3981CD-32CB-4490-99D1-A9F92079A826}" dt="2022-06-20T08:21:19.241" v="5945" actId="20577"/>
          <ac:spMkLst>
            <pc:docMk/>
            <pc:sldMk cId="2597236970" sldId="275"/>
            <ac:spMk id="10" creationId="{CD6EC082-48AF-54A0-3B71-2D1FCF112556}"/>
          </ac:spMkLst>
        </pc:spChg>
        <pc:spChg chg="add mod">
          <ac:chgData name="Chiara Fantinato" userId="84d819a94d9acafb" providerId="LiveId" clId="{4D3981CD-32CB-4490-99D1-A9F92079A826}" dt="2022-06-21T20:48:45.704" v="6445" actId="2711"/>
          <ac:spMkLst>
            <pc:docMk/>
            <pc:sldMk cId="2597236970" sldId="275"/>
            <ac:spMk id="14" creationId="{B3ABDA38-3A8A-8DB8-B16C-5134120A7764}"/>
          </ac:spMkLst>
        </pc:spChg>
        <pc:spChg chg="mod">
          <ac:chgData name="Chiara Fantinato" userId="84d819a94d9acafb" providerId="LiveId" clId="{4D3981CD-32CB-4490-99D1-A9F92079A826}" dt="2022-06-20T07:00:53.528" v="4612" actId="20577"/>
          <ac:spMkLst>
            <pc:docMk/>
            <pc:sldMk cId="2597236970" sldId="275"/>
            <ac:spMk id="16" creationId="{935E7BA5-2C79-686E-EC8D-23282EA44B8F}"/>
          </ac:spMkLst>
        </pc:spChg>
        <pc:picChg chg="del">
          <ac:chgData name="Chiara Fantinato" userId="84d819a94d9acafb" providerId="LiveId" clId="{4D3981CD-32CB-4490-99D1-A9F92079A826}" dt="2022-06-20T06:04:46.628" v="3496" actId="478"/>
          <ac:picMkLst>
            <pc:docMk/>
            <pc:sldMk cId="2597236970" sldId="275"/>
            <ac:picMk id="3" creationId="{ABBBBDC7-C21F-A94C-9F0D-4A21BCAE738D}"/>
          </ac:picMkLst>
        </pc:picChg>
        <pc:picChg chg="add del mod">
          <ac:chgData name="Chiara Fantinato" userId="84d819a94d9acafb" providerId="LiveId" clId="{4D3981CD-32CB-4490-99D1-A9F92079A826}" dt="2022-06-20T06:07:54.275" v="3517" actId="478"/>
          <ac:picMkLst>
            <pc:docMk/>
            <pc:sldMk cId="2597236970" sldId="275"/>
            <ac:picMk id="4" creationId="{A78D05AD-EC3D-29D1-F6E3-1639846B0DA1}"/>
          </ac:picMkLst>
        </pc:picChg>
        <pc:picChg chg="add del mod">
          <ac:chgData name="Chiara Fantinato" userId="84d819a94d9acafb" providerId="LiveId" clId="{4D3981CD-32CB-4490-99D1-A9F92079A826}" dt="2022-06-20T06:07:55.499" v="3518" actId="478"/>
          <ac:picMkLst>
            <pc:docMk/>
            <pc:sldMk cId="2597236970" sldId="275"/>
            <ac:picMk id="6" creationId="{F661A4C8-EF74-A4A2-26D1-F53F4BB0E8E8}"/>
          </ac:picMkLst>
        </pc:picChg>
        <pc:picChg chg="add del mod">
          <ac:chgData name="Chiara Fantinato" userId="84d819a94d9acafb" providerId="LiveId" clId="{4D3981CD-32CB-4490-99D1-A9F92079A826}" dt="2022-06-20T06:07:57.289" v="3519" actId="478"/>
          <ac:picMkLst>
            <pc:docMk/>
            <pc:sldMk cId="2597236970" sldId="275"/>
            <ac:picMk id="12" creationId="{08DFA7B7-A1CE-6306-7AD5-5083ED1FDAC9}"/>
          </ac:picMkLst>
        </pc:picChg>
        <pc:picChg chg="add mod">
          <ac:chgData name="Chiara Fantinato" userId="84d819a94d9acafb" providerId="LiveId" clId="{4D3981CD-32CB-4490-99D1-A9F92079A826}" dt="2022-06-20T06:10:51.131" v="3536" actId="1076"/>
          <ac:picMkLst>
            <pc:docMk/>
            <pc:sldMk cId="2597236970" sldId="275"/>
            <ac:picMk id="15" creationId="{B7977155-89AB-2335-1CB5-F8BF13190010}"/>
          </ac:picMkLst>
        </pc:picChg>
      </pc:sldChg>
      <pc:sldChg chg="delSp modSp add mod modNotesTx">
        <pc:chgData name="Chiara Fantinato" userId="84d819a94d9acafb" providerId="LiveId" clId="{4D3981CD-32CB-4490-99D1-A9F92079A826}" dt="2022-06-20T08:45:06.282" v="6361" actId="20577"/>
        <pc:sldMkLst>
          <pc:docMk/>
          <pc:sldMk cId="2591443277" sldId="276"/>
        </pc:sldMkLst>
        <pc:spChg chg="del">
          <ac:chgData name="Chiara Fantinato" userId="84d819a94d9acafb" providerId="LiveId" clId="{4D3981CD-32CB-4490-99D1-A9F92079A826}" dt="2022-06-19T18:31:28.697" v="2505" actId="478"/>
          <ac:spMkLst>
            <pc:docMk/>
            <pc:sldMk cId="2591443277" sldId="276"/>
            <ac:spMk id="7" creationId="{1044B6D6-E663-B883-FB29-B8EE7E612A86}"/>
          </ac:spMkLst>
        </pc:spChg>
        <pc:spChg chg="mod">
          <ac:chgData name="Chiara Fantinato" userId="84d819a94d9acafb" providerId="LiveId" clId="{4D3981CD-32CB-4490-99D1-A9F92079A826}" dt="2022-06-20T08:45:06.282" v="6361" actId="20577"/>
          <ac:spMkLst>
            <pc:docMk/>
            <pc:sldMk cId="2591443277" sldId="276"/>
            <ac:spMk id="8" creationId="{0362BA8B-0E73-5200-44A8-2488CFFEABEC}"/>
          </ac:spMkLst>
        </pc:spChg>
        <pc:spChg chg="del">
          <ac:chgData name="Chiara Fantinato" userId="84d819a94d9acafb" providerId="LiveId" clId="{4D3981CD-32CB-4490-99D1-A9F92079A826}" dt="2022-06-19T18:31:27.104" v="2504" actId="478"/>
          <ac:spMkLst>
            <pc:docMk/>
            <pc:sldMk cId="2591443277" sldId="276"/>
            <ac:spMk id="10" creationId="{CD6EC082-48AF-54A0-3B71-2D1FCF112556}"/>
          </ac:spMkLst>
        </pc:spChg>
        <pc:spChg chg="mod">
          <ac:chgData name="Chiara Fantinato" userId="84d819a94d9acafb" providerId="LiveId" clId="{4D3981CD-32CB-4490-99D1-A9F92079A826}" dt="2022-06-20T05:38:10.606" v="3291" actId="255"/>
          <ac:spMkLst>
            <pc:docMk/>
            <pc:sldMk cId="2591443277" sldId="276"/>
            <ac:spMk id="12" creationId="{41BFA468-6DE6-2A07-C2E1-B270969AEB1B}"/>
          </ac:spMkLst>
        </pc:spChg>
        <pc:spChg chg="mod">
          <ac:chgData name="Chiara Fantinato" userId="84d819a94d9acafb" providerId="LiveId" clId="{4D3981CD-32CB-4490-99D1-A9F92079A826}" dt="2022-06-19T18:36:37.474" v="2551" actId="20577"/>
          <ac:spMkLst>
            <pc:docMk/>
            <pc:sldMk cId="2591443277" sldId="276"/>
            <ac:spMk id="16" creationId="{935E7BA5-2C79-686E-EC8D-23282EA44B8F}"/>
          </ac:spMkLst>
        </pc:spChg>
      </pc:sldChg>
      <pc:sldChg chg="addSp delSp modSp add mod">
        <pc:chgData name="Chiara Fantinato" userId="84d819a94d9acafb" providerId="LiveId" clId="{4D3981CD-32CB-4490-99D1-A9F92079A826}" dt="2022-06-21T20:49:10.838" v="6447" actId="2711"/>
        <pc:sldMkLst>
          <pc:docMk/>
          <pc:sldMk cId="676022992" sldId="277"/>
        </pc:sldMkLst>
        <pc:spChg chg="del">
          <ac:chgData name="Chiara Fantinato" userId="84d819a94d9acafb" providerId="LiveId" clId="{4D3981CD-32CB-4490-99D1-A9F92079A826}" dt="2022-06-20T06:19:19.993" v="3626" actId="478"/>
          <ac:spMkLst>
            <pc:docMk/>
            <pc:sldMk cId="676022992" sldId="277"/>
            <ac:spMk id="7" creationId="{1044B6D6-E663-B883-FB29-B8EE7E612A86}"/>
          </ac:spMkLst>
        </pc:spChg>
        <pc:spChg chg="del">
          <ac:chgData name="Chiara Fantinato" userId="84d819a94d9acafb" providerId="LiveId" clId="{4D3981CD-32CB-4490-99D1-A9F92079A826}" dt="2022-06-20T06:39:22.508" v="4169" actId="478"/>
          <ac:spMkLst>
            <pc:docMk/>
            <pc:sldMk cId="676022992" sldId="277"/>
            <ac:spMk id="10" creationId="{CD6EC082-48AF-54A0-3B71-2D1FCF112556}"/>
          </ac:spMkLst>
        </pc:spChg>
        <pc:spChg chg="mod">
          <ac:chgData name="Chiara Fantinato" userId="84d819a94d9acafb" providerId="LiveId" clId="{4D3981CD-32CB-4490-99D1-A9F92079A826}" dt="2022-06-21T20:49:10.838" v="6447" actId="2711"/>
          <ac:spMkLst>
            <pc:docMk/>
            <pc:sldMk cId="676022992" sldId="277"/>
            <ac:spMk id="14" creationId="{B3ABDA38-3A8A-8DB8-B16C-5134120A7764}"/>
          </ac:spMkLst>
        </pc:spChg>
        <pc:spChg chg="add mod">
          <ac:chgData name="Chiara Fantinato" userId="84d819a94d9acafb" providerId="LiveId" clId="{4D3981CD-32CB-4490-99D1-A9F92079A826}" dt="2022-06-20T06:19:41.096" v="3658" actId="14100"/>
          <ac:spMkLst>
            <pc:docMk/>
            <pc:sldMk cId="676022992" sldId="277"/>
            <ac:spMk id="15" creationId="{17B5B765-0A3D-AA69-B307-8B21E87AFD93}"/>
          </ac:spMkLst>
        </pc:spChg>
        <pc:spChg chg="mod">
          <ac:chgData name="Chiara Fantinato" userId="84d819a94d9acafb" providerId="LiveId" clId="{4D3981CD-32CB-4490-99D1-A9F92079A826}" dt="2022-06-20T07:01:03.210" v="4616" actId="20577"/>
          <ac:spMkLst>
            <pc:docMk/>
            <pc:sldMk cId="676022992" sldId="277"/>
            <ac:spMk id="16" creationId="{935E7BA5-2C79-686E-EC8D-23282EA44B8F}"/>
          </ac:spMkLst>
        </pc:spChg>
        <pc:spChg chg="add mod">
          <ac:chgData name="Chiara Fantinato" userId="84d819a94d9acafb" providerId="LiveId" clId="{4D3981CD-32CB-4490-99D1-A9F92079A826}" dt="2022-06-20T08:19:52.991" v="5927" actId="20577"/>
          <ac:spMkLst>
            <pc:docMk/>
            <pc:sldMk cId="676022992" sldId="277"/>
            <ac:spMk id="17" creationId="{3C2D6E1E-1AE7-2F97-F430-360C1B9C05A1}"/>
          </ac:spMkLst>
        </pc:spChg>
        <pc:picChg chg="del">
          <ac:chgData name="Chiara Fantinato" userId="84d819a94d9acafb" providerId="LiveId" clId="{4D3981CD-32CB-4490-99D1-A9F92079A826}" dt="2022-06-20T06:09:40.724" v="3529" actId="478"/>
          <ac:picMkLst>
            <pc:docMk/>
            <pc:sldMk cId="676022992" sldId="277"/>
            <ac:picMk id="3" creationId="{ABBBBDC7-C21F-A94C-9F0D-4A21BCAE738D}"/>
          </ac:picMkLst>
        </pc:picChg>
        <pc:picChg chg="del">
          <ac:chgData name="Chiara Fantinato" userId="84d819a94d9acafb" providerId="LiveId" clId="{4D3981CD-32CB-4490-99D1-A9F92079A826}" dt="2022-06-20T06:09:36.461" v="3526" actId="478"/>
          <ac:picMkLst>
            <pc:docMk/>
            <pc:sldMk cId="676022992" sldId="277"/>
            <ac:picMk id="4" creationId="{A78D05AD-EC3D-29D1-F6E3-1639846B0DA1}"/>
          </ac:picMkLst>
        </pc:picChg>
        <pc:picChg chg="add mod">
          <ac:chgData name="Chiara Fantinato" userId="84d819a94d9acafb" providerId="LiveId" clId="{4D3981CD-32CB-4490-99D1-A9F92079A826}" dt="2022-06-20T06:52:38.667" v="4408" actId="1076"/>
          <ac:picMkLst>
            <pc:docMk/>
            <pc:sldMk cId="676022992" sldId="277"/>
            <ac:picMk id="5" creationId="{8070BCC8-5EA2-438E-4E50-843B0C9CFC15}"/>
          </ac:picMkLst>
        </pc:picChg>
        <pc:picChg chg="del">
          <ac:chgData name="Chiara Fantinato" userId="84d819a94d9acafb" providerId="LiveId" clId="{4D3981CD-32CB-4490-99D1-A9F92079A826}" dt="2022-06-20T06:09:37.546" v="3527" actId="478"/>
          <ac:picMkLst>
            <pc:docMk/>
            <pc:sldMk cId="676022992" sldId="277"/>
            <ac:picMk id="6" creationId="{F661A4C8-EF74-A4A2-26D1-F53F4BB0E8E8}"/>
          </ac:picMkLst>
        </pc:picChg>
        <pc:picChg chg="del">
          <ac:chgData name="Chiara Fantinato" userId="84d819a94d9acafb" providerId="LiveId" clId="{4D3981CD-32CB-4490-99D1-A9F92079A826}" dt="2022-06-20T06:09:39.140" v="3528" actId="478"/>
          <ac:picMkLst>
            <pc:docMk/>
            <pc:sldMk cId="676022992" sldId="277"/>
            <ac:picMk id="12" creationId="{08DFA7B7-A1CE-6306-7AD5-5083ED1FDAC9}"/>
          </ac:picMkLst>
        </pc:picChg>
      </pc:sldChg>
      <pc:sldChg chg="add del">
        <pc:chgData name="Chiara Fantinato" userId="84d819a94d9acafb" providerId="LiveId" clId="{4D3981CD-32CB-4490-99D1-A9F92079A826}" dt="2022-06-20T06:19:49.408" v="3659" actId="47"/>
        <pc:sldMkLst>
          <pc:docMk/>
          <pc:sldMk cId="121494123" sldId="278"/>
        </pc:sldMkLst>
      </pc:sldChg>
      <pc:sldChg chg="addSp delSp modSp add mod">
        <pc:chgData name="Chiara Fantinato" userId="84d819a94d9acafb" providerId="LiveId" clId="{4D3981CD-32CB-4490-99D1-A9F92079A826}" dt="2022-06-21T20:48:58.126" v="6446" actId="2711"/>
        <pc:sldMkLst>
          <pc:docMk/>
          <pc:sldMk cId="1950812308" sldId="279"/>
        </pc:sldMkLst>
        <pc:spChg chg="del">
          <ac:chgData name="Chiara Fantinato" userId="84d819a94d9acafb" providerId="LiveId" clId="{4D3981CD-32CB-4490-99D1-A9F92079A826}" dt="2022-06-20T06:18:54.249" v="3603" actId="478"/>
          <ac:spMkLst>
            <pc:docMk/>
            <pc:sldMk cId="1950812308" sldId="279"/>
            <ac:spMk id="7" creationId="{1044B6D6-E663-B883-FB29-B8EE7E612A86}"/>
          </ac:spMkLst>
        </pc:spChg>
        <pc:spChg chg="del">
          <ac:chgData name="Chiara Fantinato" userId="84d819a94d9acafb" providerId="LiveId" clId="{4D3981CD-32CB-4490-99D1-A9F92079A826}" dt="2022-06-20T06:27:00.813" v="3770" actId="478"/>
          <ac:spMkLst>
            <pc:docMk/>
            <pc:sldMk cId="1950812308" sldId="279"/>
            <ac:spMk id="10" creationId="{CD6EC082-48AF-54A0-3B71-2D1FCF112556}"/>
          </ac:spMkLst>
        </pc:spChg>
        <pc:spChg chg="add mod">
          <ac:chgData name="Chiara Fantinato" userId="84d819a94d9acafb" providerId="LiveId" clId="{4D3981CD-32CB-4490-99D1-A9F92079A826}" dt="2022-06-20T06:19:09.842" v="3625" actId="14100"/>
          <ac:spMkLst>
            <pc:docMk/>
            <pc:sldMk cId="1950812308" sldId="279"/>
            <ac:spMk id="12" creationId="{AFA4CC7D-40A5-FEE2-ECBA-ABB36F533CEE}"/>
          </ac:spMkLst>
        </pc:spChg>
        <pc:spChg chg="add mod">
          <ac:chgData name="Chiara Fantinato" userId="84d819a94d9acafb" providerId="LiveId" clId="{4D3981CD-32CB-4490-99D1-A9F92079A826}" dt="2022-06-20T06:53:03.250" v="4412" actId="14100"/>
          <ac:spMkLst>
            <pc:docMk/>
            <pc:sldMk cId="1950812308" sldId="279"/>
            <ac:spMk id="13" creationId="{CF336EA1-10CD-59C3-82CE-E1DCD4EA3C05}"/>
          </ac:spMkLst>
        </pc:spChg>
        <pc:spChg chg="mod">
          <ac:chgData name="Chiara Fantinato" userId="84d819a94d9acafb" providerId="LiveId" clId="{4D3981CD-32CB-4490-99D1-A9F92079A826}" dt="2022-06-21T20:48:58.126" v="6446" actId="2711"/>
          <ac:spMkLst>
            <pc:docMk/>
            <pc:sldMk cId="1950812308" sldId="279"/>
            <ac:spMk id="16" creationId="{935E7BA5-2C79-686E-EC8D-23282EA44B8F}"/>
          </ac:spMkLst>
        </pc:spChg>
        <pc:picChg chg="add mod">
          <ac:chgData name="Chiara Fantinato" userId="84d819a94d9acafb" providerId="LiveId" clId="{4D3981CD-32CB-4490-99D1-A9F92079A826}" dt="2022-06-20T06:52:47.257" v="4410" actId="1076"/>
          <ac:picMkLst>
            <pc:docMk/>
            <pc:sldMk cId="1950812308" sldId="279"/>
            <ac:picMk id="3" creationId="{2AC4DC84-9A7D-B92C-C99F-2A52BF3D87D9}"/>
          </ac:picMkLst>
        </pc:picChg>
        <pc:picChg chg="del">
          <ac:chgData name="Chiara Fantinato" userId="84d819a94d9acafb" providerId="LiveId" clId="{4D3981CD-32CB-4490-99D1-A9F92079A826}" dt="2022-06-20T06:09:18.404" v="3523" actId="478"/>
          <ac:picMkLst>
            <pc:docMk/>
            <pc:sldMk cId="1950812308" sldId="279"/>
            <ac:picMk id="15" creationId="{B7977155-89AB-2335-1CB5-F8BF13190010}"/>
          </ac:picMkLst>
        </pc:picChg>
      </pc:sldChg>
      <pc:sldChg chg="addSp delSp modSp add mod">
        <pc:chgData name="Chiara Fantinato" userId="84d819a94d9acafb" providerId="LiveId" clId="{4D3981CD-32CB-4490-99D1-A9F92079A826}" dt="2022-06-21T20:48:35.358" v="6444" actId="2711"/>
        <pc:sldMkLst>
          <pc:docMk/>
          <pc:sldMk cId="3129589790" sldId="280"/>
        </pc:sldMkLst>
        <pc:spChg chg="del">
          <ac:chgData name="Chiara Fantinato" userId="84d819a94d9acafb" providerId="LiveId" clId="{4D3981CD-32CB-4490-99D1-A9F92079A826}" dt="2022-06-20T06:13:19.850" v="3554" actId="478"/>
          <ac:spMkLst>
            <pc:docMk/>
            <pc:sldMk cId="3129589790" sldId="280"/>
            <ac:spMk id="7" creationId="{1044B6D6-E663-B883-FB29-B8EE7E612A86}"/>
          </ac:spMkLst>
        </pc:spChg>
        <pc:spChg chg="del">
          <ac:chgData name="Chiara Fantinato" userId="84d819a94d9acafb" providerId="LiveId" clId="{4D3981CD-32CB-4490-99D1-A9F92079A826}" dt="2022-06-20T06:13:17.221" v="3553" actId="478"/>
          <ac:spMkLst>
            <pc:docMk/>
            <pc:sldMk cId="3129589790" sldId="280"/>
            <ac:spMk id="12" creationId="{87DC7616-61BC-FD98-4F17-3146B1904A30}"/>
          </ac:spMkLst>
        </pc:spChg>
        <pc:spChg chg="mod">
          <ac:chgData name="Chiara Fantinato" userId="84d819a94d9acafb" providerId="LiveId" clId="{4D3981CD-32CB-4490-99D1-A9F92079A826}" dt="2022-06-21T20:48:35.358" v="6444" actId="2711"/>
          <ac:spMkLst>
            <pc:docMk/>
            <pc:sldMk cId="3129589790" sldId="280"/>
            <ac:spMk id="13" creationId="{024E305B-804E-29F7-76B2-9795E4F2B620}"/>
          </ac:spMkLst>
        </pc:spChg>
        <pc:spChg chg="mod">
          <ac:chgData name="Chiara Fantinato" userId="84d819a94d9acafb" providerId="LiveId" clId="{4D3981CD-32CB-4490-99D1-A9F92079A826}" dt="2022-06-20T06:16:35.028" v="3555" actId="1076"/>
          <ac:spMkLst>
            <pc:docMk/>
            <pc:sldMk cId="3129589790" sldId="280"/>
            <ac:spMk id="15" creationId="{D1C8DEBC-C93A-1F62-FA94-EE6EE22BA007}"/>
          </ac:spMkLst>
        </pc:spChg>
        <pc:spChg chg="mod">
          <ac:chgData name="Chiara Fantinato" userId="84d819a94d9acafb" providerId="LiveId" clId="{4D3981CD-32CB-4490-99D1-A9F92079A826}" dt="2022-06-20T07:00:40.513" v="4608" actId="20577"/>
          <ac:spMkLst>
            <pc:docMk/>
            <pc:sldMk cId="3129589790" sldId="280"/>
            <ac:spMk id="16" creationId="{935E7BA5-2C79-686E-EC8D-23282EA44B8F}"/>
          </ac:spMkLst>
        </pc:spChg>
        <pc:spChg chg="mod">
          <ac:chgData name="Chiara Fantinato" userId="84d819a94d9acafb" providerId="LiveId" clId="{4D3981CD-32CB-4490-99D1-A9F92079A826}" dt="2022-06-20T06:16:47.558" v="3557" actId="14100"/>
          <ac:spMkLst>
            <pc:docMk/>
            <pc:sldMk cId="3129589790" sldId="280"/>
            <ac:spMk id="17" creationId="{E1960C97-7A62-101A-551F-AFF8C484B980}"/>
          </ac:spMkLst>
        </pc:spChg>
        <pc:picChg chg="del">
          <ac:chgData name="Chiara Fantinato" userId="84d819a94d9acafb" providerId="LiveId" clId="{4D3981CD-32CB-4490-99D1-A9F92079A826}" dt="2022-06-20T06:13:14.015" v="3552" actId="478"/>
          <ac:picMkLst>
            <pc:docMk/>
            <pc:sldMk cId="3129589790" sldId="280"/>
            <ac:picMk id="3" creationId="{ABBBBDC7-C21F-A94C-9F0D-4A21BCAE738D}"/>
          </ac:picMkLst>
        </pc:picChg>
        <pc:picChg chg="del">
          <ac:chgData name="Chiara Fantinato" userId="84d819a94d9acafb" providerId="LiveId" clId="{4D3981CD-32CB-4490-99D1-A9F92079A826}" dt="2022-06-20T06:13:07.146" v="3549" actId="478"/>
          <ac:picMkLst>
            <pc:docMk/>
            <pc:sldMk cId="3129589790" sldId="280"/>
            <ac:picMk id="4" creationId="{89758131-DA54-2177-EF93-C7E29A0D38CB}"/>
          </ac:picMkLst>
        </pc:picChg>
        <pc:picChg chg="add mod">
          <ac:chgData name="Chiara Fantinato" userId="84d819a94d9acafb" providerId="LiveId" clId="{4D3981CD-32CB-4490-99D1-A9F92079A826}" dt="2022-06-20T06:13:12.382" v="3551" actId="1076"/>
          <ac:picMkLst>
            <pc:docMk/>
            <pc:sldMk cId="3129589790" sldId="280"/>
            <ac:picMk id="5" creationId="{6AFB87E6-0832-3483-3C91-5E8EF3511E6D}"/>
          </ac:picMkLst>
        </pc:picChg>
        <pc:picChg chg="del">
          <ac:chgData name="Chiara Fantinato" userId="84d819a94d9acafb" providerId="LiveId" clId="{4D3981CD-32CB-4490-99D1-A9F92079A826}" dt="2022-06-20T06:11:25.663" v="3538" actId="478"/>
          <ac:picMkLst>
            <pc:docMk/>
            <pc:sldMk cId="3129589790" sldId="280"/>
            <ac:picMk id="14" creationId="{FF42CE10-E964-39CB-2457-B6739C470D6E}"/>
          </ac:picMkLst>
        </pc:picChg>
      </pc:sldChg>
      <pc:sldChg chg="addSp delSp modSp add mod">
        <pc:chgData name="Chiara Fantinato" userId="84d819a94d9acafb" providerId="LiveId" clId="{4D3981CD-32CB-4490-99D1-A9F92079A826}" dt="2022-06-20T08:21:09.273" v="5943" actId="20577"/>
        <pc:sldMkLst>
          <pc:docMk/>
          <pc:sldMk cId="1518903830" sldId="281"/>
        </pc:sldMkLst>
        <pc:spChg chg="add mod">
          <ac:chgData name="Chiara Fantinato" userId="84d819a94d9acafb" providerId="LiveId" clId="{4D3981CD-32CB-4490-99D1-A9F92079A826}" dt="2022-06-20T06:57:38.745" v="4563" actId="1076"/>
          <ac:spMkLst>
            <pc:docMk/>
            <pc:sldMk cId="1518903830" sldId="281"/>
            <ac:spMk id="10" creationId="{C49266C7-C8BF-FD1E-AFC8-3495A3498515}"/>
          </ac:spMkLst>
        </pc:spChg>
        <pc:spChg chg="add mod">
          <ac:chgData name="Chiara Fantinato" userId="84d819a94d9acafb" providerId="LiveId" clId="{4D3981CD-32CB-4490-99D1-A9F92079A826}" dt="2022-06-20T08:21:04.491" v="5941" actId="20577"/>
          <ac:spMkLst>
            <pc:docMk/>
            <pc:sldMk cId="1518903830" sldId="281"/>
            <ac:spMk id="12" creationId="{72504870-7A9A-B3D9-0085-F32DF867DA8D}"/>
          </ac:spMkLst>
        </pc:spChg>
        <pc:spChg chg="mod">
          <ac:chgData name="Chiara Fantinato" userId="84d819a94d9acafb" providerId="LiveId" clId="{4D3981CD-32CB-4490-99D1-A9F92079A826}" dt="2022-06-20T06:54:55.987" v="4480" actId="20577"/>
          <ac:spMkLst>
            <pc:docMk/>
            <pc:sldMk cId="1518903830" sldId="281"/>
            <ac:spMk id="15" creationId="{D1C8DEBC-C93A-1F62-FA94-EE6EE22BA007}"/>
          </ac:spMkLst>
        </pc:spChg>
        <pc:spChg chg="mod">
          <ac:chgData name="Chiara Fantinato" userId="84d819a94d9acafb" providerId="LiveId" clId="{4D3981CD-32CB-4490-99D1-A9F92079A826}" dt="2022-06-20T07:00:47.973" v="4610" actId="20577"/>
          <ac:spMkLst>
            <pc:docMk/>
            <pc:sldMk cId="1518903830" sldId="281"/>
            <ac:spMk id="16" creationId="{935E7BA5-2C79-686E-EC8D-23282EA44B8F}"/>
          </ac:spMkLst>
        </pc:spChg>
        <pc:spChg chg="mod">
          <ac:chgData name="Chiara Fantinato" userId="84d819a94d9acafb" providerId="LiveId" clId="{4D3981CD-32CB-4490-99D1-A9F92079A826}" dt="2022-06-20T08:21:09.273" v="5943" actId="20577"/>
          <ac:spMkLst>
            <pc:docMk/>
            <pc:sldMk cId="1518903830" sldId="281"/>
            <ac:spMk id="17" creationId="{E1960C97-7A62-101A-551F-AFF8C484B980}"/>
          </ac:spMkLst>
        </pc:spChg>
        <pc:picChg chg="del">
          <ac:chgData name="Chiara Fantinato" userId="84d819a94d9acafb" providerId="LiveId" clId="{4D3981CD-32CB-4490-99D1-A9F92079A826}" dt="2022-06-20T06:54:28.271" v="4414" actId="478"/>
          <ac:picMkLst>
            <pc:docMk/>
            <pc:sldMk cId="1518903830" sldId="281"/>
            <ac:picMk id="5" creationId="{6AFB87E6-0832-3483-3C91-5E8EF3511E6D}"/>
          </ac:picMkLst>
        </pc:picChg>
      </pc:sldChg>
      <pc:sldChg chg="addSp delSp modSp add mod">
        <pc:chgData name="Chiara Fantinato" userId="84d819a94d9acafb" providerId="LiveId" clId="{4D3981CD-32CB-4490-99D1-A9F92079A826}" dt="2022-06-20T08:51:05.545" v="6423" actId="1076"/>
        <pc:sldMkLst>
          <pc:docMk/>
          <pc:sldMk cId="887133049" sldId="282"/>
        </pc:sldMkLst>
        <pc:spChg chg="add mod">
          <ac:chgData name="Chiara Fantinato" userId="84d819a94d9acafb" providerId="LiveId" clId="{4D3981CD-32CB-4490-99D1-A9F92079A826}" dt="2022-06-20T08:50:52.930" v="6422" actId="1076"/>
          <ac:spMkLst>
            <pc:docMk/>
            <pc:sldMk cId="887133049" sldId="282"/>
            <ac:spMk id="7" creationId="{F65BEBE2-2573-2AEB-4D01-47E13F8D04A0}"/>
          </ac:spMkLst>
        </pc:spChg>
        <pc:spChg chg="del">
          <ac:chgData name="Chiara Fantinato" userId="84d819a94d9acafb" providerId="LiveId" clId="{4D3981CD-32CB-4490-99D1-A9F92079A826}" dt="2022-06-20T08:18:26.148" v="5891" actId="478"/>
          <ac:spMkLst>
            <pc:docMk/>
            <pc:sldMk cId="887133049" sldId="282"/>
            <ac:spMk id="10" creationId="{CD6EC082-48AF-54A0-3B71-2D1FCF112556}"/>
          </ac:spMkLst>
        </pc:spChg>
        <pc:spChg chg="add del mod">
          <ac:chgData name="Chiara Fantinato" userId="84d819a94d9acafb" providerId="LiveId" clId="{4D3981CD-32CB-4490-99D1-A9F92079A826}" dt="2022-06-20T08:50:45.323" v="6421" actId="478"/>
          <ac:spMkLst>
            <pc:docMk/>
            <pc:sldMk cId="887133049" sldId="282"/>
            <ac:spMk id="12" creationId="{D05E0058-68B4-9287-E10A-FC253ADC2F52}"/>
          </ac:spMkLst>
        </pc:spChg>
        <pc:spChg chg="add mod">
          <ac:chgData name="Chiara Fantinato" userId="84d819a94d9acafb" providerId="LiveId" clId="{4D3981CD-32CB-4490-99D1-A9F92079A826}" dt="2022-06-20T08:50:52.930" v="6422" actId="1076"/>
          <ac:spMkLst>
            <pc:docMk/>
            <pc:sldMk cId="887133049" sldId="282"/>
            <ac:spMk id="13" creationId="{86FB3EB9-CEDB-F2C3-4DB9-1664259BAD3B}"/>
          </ac:spMkLst>
        </pc:spChg>
        <pc:spChg chg="add mod">
          <ac:chgData name="Chiara Fantinato" userId="84d819a94d9acafb" providerId="LiveId" clId="{4D3981CD-32CB-4490-99D1-A9F92079A826}" dt="2022-06-20T08:51:05.545" v="6423" actId="1076"/>
          <ac:spMkLst>
            <pc:docMk/>
            <pc:sldMk cId="887133049" sldId="282"/>
            <ac:spMk id="14" creationId="{C4632EC7-95FB-4381-CE1B-13F56827BB0C}"/>
          </ac:spMkLst>
        </pc:spChg>
        <pc:spChg chg="add del mod">
          <ac:chgData name="Chiara Fantinato" userId="84d819a94d9acafb" providerId="LiveId" clId="{4D3981CD-32CB-4490-99D1-A9F92079A826}" dt="2022-06-20T08:31:44.998" v="6178" actId="478"/>
          <ac:spMkLst>
            <pc:docMk/>
            <pc:sldMk cId="887133049" sldId="282"/>
            <ac:spMk id="15" creationId="{3D4A3F6D-632D-AC43-C913-8EDD0BEBACE0}"/>
          </ac:spMkLst>
        </pc:spChg>
        <pc:spChg chg="mod">
          <ac:chgData name="Chiara Fantinato" userId="84d819a94d9acafb" providerId="LiveId" clId="{4D3981CD-32CB-4490-99D1-A9F92079A826}" dt="2022-06-20T08:18:58.556" v="5921" actId="20577"/>
          <ac:spMkLst>
            <pc:docMk/>
            <pc:sldMk cId="887133049" sldId="282"/>
            <ac:spMk id="16" creationId="{935E7BA5-2C79-686E-EC8D-23282EA44B8F}"/>
          </ac:spMkLst>
        </pc:spChg>
        <pc:spChg chg="add mod">
          <ac:chgData name="Chiara Fantinato" userId="84d819a94d9acafb" providerId="LiveId" clId="{4D3981CD-32CB-4490-99D1-A9F92079A826}" dt="2022-06-20T08:51:05.545" v="6423" actId="1076"/>
          <ac:spMkLst>
            <pc:docMk/>
            <pc:sldMk cId="887133049" sldId="282"/>
            <ac:spMk id="17" creationId="{0FAD4B09-0E1C-13E6-9C3A-EDC9DCEE347D}"/>
          </ac:spMkLst>
        </pc:spChg>
      </pc:sldChg>
    </pc:docChg>
  </pc:docChgLst>
  <pc:docChgLst>
    <pc:chgData name="Chiara Fantinato" userId="84d819a94d9acafb" providerId="LiveId" clId="{93604EC1-9A98-4961-BC81-18A3F1C2355F}"/>
    <pc:docChg chg="undo custSel addSld modSld">
      <pc:chgData name="Chiara Fantinato" userId="84d819a94d9acafb" providerId="LiveId" clId="{93604EC1-9A98-4961-BC81-18A3F1C2355F}" dt="2022-06-19T15:29:13.963" v="526" actId="20577"/>
      <pc:docMkLst>
        <pc:docMk/>
      </pc:docMkLst>
      <pc:sldChg chg="addSp delSp modSp mod">
        <pc:chgData name="Chiara Fantinato" userId="84d819a94d9acafb" providerId="LiveId" clId="{93604EC1-9A98-4961-BC81-18A3F1C2355F}" dt="2022-06-19T15:18:41.747" v="156" actId="1076"/>
        <pc:sldMkLst>
          <pc:docMk/>
          <pc:sldMk cId="2126703495" sldId="257"/>
        </pc:sldMkLst>
        <pc:spChg chg="add del mod">
          <ac:chgData name="Chiara Fantinato" userId="84d819a94d9acafb" providerId="LiveId" clId="{93604EC1-9A98-4961-BC81-18A3F1C2355F}" dt="2022-06-19T15:15:03.099" v="124" actId="478"/>
          <ac:spMkLst>
            <pc:docMk/>
            <pc:sldMk cId="2126703495" sldId="257"/>
            <ac:spMk id="10" creationId="{DDD4EE99-996D-B6BE-92FD-FFB8B02F905A}"/>
          </ac:spMkLst>
        </pc:spChg>
        <pc:spChg chg="mod">
          <ac:chgData name="Chiara Fantinato" userId="84d819a94d9acafb" providerId="LiveId" clId="{93604EC1-9A98-4961-BC81-18A3F1C2355F}" dt="2022-06-19T15:13:33.654" v="116" actId="20577"/>
          <ac:spMkLst>
            <pc:docMk/>
            <pc:sldMk cId="2126703495" sldId="257"/>
            <ac:spMk id="12" creationId="{9DE69756-E76F-EA4F-3C38-06613E91D3FA}"/>
          </ac:spMkLst>
        </pc:spChg>
        <pc:spChg chg="mod">
          <ac:chgData name="Chiara Fantinato" userId="84d819a94d9acafb" providerId="LiveId" clId="{93604EC1-9A98-4961-BC81-18A3F1C2355F}" dt="2022-06-19T15:17:46.806" v="137" actId="1076"/>
          <ac:spMkLst>
            <pc:docMk/>
            <pc:sldMk cId="2126703495" sldId="257"/>
            <ac:spMk id="13" creationId="{CF856F67-743B-681D-5251-F55A26B146B0}"/>
          </ac:spMkLst>
        </pc:spChg>
        <pc:spChg chg="mod">
          <ac:chgData name="Chiara Fantinato" userId="84d819a94d9acafb" providerId="LiveId" clId="{93604EC1-9A98-4961-BC81-18A3F1C2355F}" dt="2022-06-19T15:18:41.747" v="156" actId="1076"/>
          <ac:spMkLst>
            <pc:docMk/>
            <pc:sldMk cId="2126703495" sldId="257"/>
            <ac:spMk id="14" creationId="{8FED5F2C-6FA0-ECE4-1248-16C3443F12F4}"/>
          </ac:spMkLst>
        </pc:spChg>
        <pc:spChg chg="add mod">
          <ac:chgData name="Chiara Fantinato" userId="84d819a94d9acafb" providerId="LiveId" clId="{93604EC1-9A98-4961-BC81-18A3F1C2355F}" dt="2022-06-19T15:17:36.480" v="136" actId="1076"/>
          <ac:spMkLst>
            <pc:docMk/>
            <pc:sldMk cId="2126703495" sldId="257"/>
            <ac:spMk id="15" creationId="{3FA2A1F4-FADE-A59A-0651-76BC61582397}"/>
          </ac:spMkLst>
        </pc:spChg>
        <pc:spChg chg="mod">
          <ac:chgData name="Chiara Fantinato" userId="84d819a94d9acafb" providerId="LiveId" clId="{93604EC1-9A98-4961-BC81-18A3F1C2355F}" dt="2022-06-19T15:12:42.915" v="91" actId="1076"/>
          <ac:spMkLst>
            <pc:docMk/>
            <pc:sldMk cId="2126703495" sldId="257"/>
            <ac:spMk id="18" creationId="{0BE53BE4-AE0E-7742-90F9-6ECA1E886E3F}"/>
          </ac:spMkLst>
        </pc:spChg>
        <pc:spChg chg="del">
          <ac:chgData name="Chiara Fantinato" userId="84d819a94d9acafb" providerId="LiveId" clId="{93604EC1-9A98-4961-BC81-18A3F1C2355F}" dt="2022-06-19T15:14:15.272" v="117" actId="478"/>
          <ac:spMkLst>
            <pc:docMk/>
            <pc:sldMk cId="2126703495" sldId="257"/>
            <ac:spMk id="20" creationId="{0A7DEB2E-DFD4-8442-B326-786CFF2CF55F}"/>
          </ac:spMkLst>
        </pc:spChg>
      </pc:sldChg>
      <pc:sldChg chg="modSp mod">
        <pc:chgData name="Chiara Fantinato" userId="84d819a94d9acafb" providerId="LiveId" clId="{93604EC1-9A98-4961-BC81-18A3F1C2355F}" dt="2022-06-19T15:28:00.515" v="404" actId="20577"/>
        <pc:sldMkLst>
          <pc:docMk/>
          <pc:sldMk cId="523772983" sldId="258"/>
        </pc:sldMkLst>
        <pc:spChg chg="mod">
          <ac:chgData name="Chiara Fantinato" userId="84d819a94d9acafb" providerId="LiveId" clId="{93604EC1-9A98-4961-BC81-18A3F1C2355F}" dt="2022-06-19T15:28:00.515" v="404" actId="20577"/>
          <ac:spMkLst>
            <pc:docMk/>
            <pc:sldMk cId="523772983" sldId="258"/>
            <ac:spMk id="7" creationId="{3928B19E-D06A-3319-3553-593AC9C35C1F}"/>
          </ac:spMkLst>
        </pc:spChg>
      </pc:sldChg>
      <pc:sldChg chg="addSp modSp mod">
        <pc:chgData name="Chiara Fantinato" userId="84d819a94d9acafb" providerId="LiveId" clId="{93604EC1-9A98-4961-BC81-18A3F1C2355F}" dt="2022-06-19T15:26:26.628" v="359" actId="20577"/>
        <pc:sldMkLst>
          <pc:docMk/>
          <pc:sldMk cId="134167195" sldId="269"/>
        </pc:sldMkLst>
        <pc:spChg chg="add mod">
          <ac:chgData name="Chiara Fantinato" userId="84d819a94d9acafb" providerId="LiveId" clId="{93604EC1-9A98-4961-BC81-18A3F1C2355F}" dt="2022-06-19T15:25:17.688" v="313" actId="20577"/>
          <ac:spMkLst>
            <pc:docMk/>
            <pc:sldMk cId="134167195" sldId="269"/>
            <ac:spMk id="7" creationId="{1044B6D6-E663-B883-FB29-B8EE7E612A86}"/>
          </ac:spMkLst>
        </pc:spChg>
        <pc:spChg chg="add mod">
          <ac:chgData name="Chiara Fantinato" userId="84d819a94d9acafb" providerId="LiveId" clId="{93604EC1-9A98-4961-BC81-18A3F1C2355F}" dt="2022-06-19T15:26:03.381" v="330" actId="255"/>
          <ac:spMkLst>
            <pc:docMk/>
            <pc:sldMk cId="134167195" sldId="269"/>
            <ac:spMk id="8" creationId="{0362BA8B-0E73-5200-44A8-2488CFFEABEC}"/>
          </ac:spMkLst>
        </pc:spChg>
        <pc:spChg chg="mod">
          <ac:chgData name="Chiara Fantinato" userId="84d819a94d9acafb" providerId="LiveId" clId="{93604EC1-9A98-4961-BC81-18A3F1C2355F}" dt="2022-06-19T15:26:03.381" v="330" actId="255"/>
          <ac:spMkLst>
            <pc:docMk/>
            <pc:sldMk cId="134167195" sldId="269"/>
            <ac:spMk id="10" creationId="{CD6EC082-48AF-54A0-3B71-2D1FCF112556}"/>
          </ac:spMkLst>
        </pc:spChg>
        <pc:spChg chg="mod">
          <ac:chgData name="Chiara Fantinato" userId="84d819a94d9acafb" providerId="LiveId" clId="{93604EC1-9A98-4961-BC81-18A3F1C2355F}" dt="2022-06-19T15:24:22.699" v="286" actId="20577"/>
          <ac:spMkLst>
            <pc:docMk/>
            <pc:sldMk cId="134167195" sldId="269"/>
            <ac:spMk id="11" creationId="{826CA13C-0282-0DDE-F87A-F2B9EC709971}"/>
          </ac:spMkLst>
        </pc:spChg>
        <pc:spChg chg="add mod">
          <ac:chgData name="Chiara Fantinato" userId="84d819a94d9acafb" providerId="LiveId" clId="{93604EC1-9A98-4961-BC81-18A3F1C2355F}" dt="2022-06-19T15:26:26.628" v="359" actId="20577"/>
          <ac:spMkLst>
            <pc:docMk/>
            <pc:sldMk cId="134167195" sldId="269"/>
            <ac:spMk id="12" creationId="{41BFA468-6DE6-2A07-C2E1-B270969AEB1B}"/>
          </ac:spMkLst>
        </pc:spChg>
      </pc:sldChg>
      <pc:sldChg chg="modSp add mod">
        <pc:chgData name="Chiara Fantinato" userId="84d819a94d9acafb" providerId="LiveId" clId="{93604EC1-9A98-4961-BC81-18A3F1C2355F}" dt="2022-06-19T15:28:33.679" v="472" actId="20577"/>
        <pc:sldMkLst>
          <pc:docMk/>
          <pc:sldMk cId="179848237" sldId="270"/>
        </pc:sldMkLst>
        <pc:spChg chg="mod">
          <ac:chgData name="Chiara Fantinato" userId="84d819a94d9acafb" providerId="LiveId" clId="{93604EC1-9A98-4961-BC81-18A3F1C2355F}" dt="2022-06-19T15:28:16.882" v="435" actId="20577"/>
          <ac:spMkLst>
            <pc:docMk/>
            <pc:sldMk cId="179848237" sldId="270"/>
            <ac:spMk id="7" creationId="{1044B6D6-E663-B883-FB29-B8EE7E612A86}"/>
          </ac:spMkLst>
        </pc:spChg>
        <pc:spChg chg="mod">
          <ac:chgData name="Chiara Fantinato" userId="84d819a94d9acafb" providerId="LiveId" clId="{93604EC1-9A98-4961-BC81-18A3F1C2355F}" dt="2022-06-19T15:28:11.394" v="418" actId="20577"/>
          <ac:spMkLst>
            <pc:docMk/>
            <pc:sldMk cId="179848237" sldId="270"/>
            <ac:spMk id="11" creationId="{826CA13C-0282-0DDE-F87A-F2B9EC709971}"/>
          </ac:spMkLst>
        </pc:spChg>
        <pc:spChg chg="mod">
          <ac:chgData name="Chiara Fantinato" userId="84d819a94d9acafb" providerId="LiveId" clId="{93604EC1-9A98-4961-BC81-18A3F1C2355F}" dt="2022-06-19T15:28:33.679" v="472" actId="20577"/>
          <ac:spMkLst>
            <pc:docMk/>
            <pc:sldMk cId="179848237" sldId="270"/>
            <ac:spMk id="12" creationId="{41BFA468-6DE6-2A07-C2E1-B270969AEB1B}"/>
          </ac:spMkLst>
        </pc:spChg>
      </pc:sldChg>
      <pc:sldChg chg="modSp add mod">
        <pc:chgData name="Chiara Fantinato" userId="84d819a94d9acafb" providerId="LiveId" clId="{93604EC1-9A98-4961-BC81-18A3F1C2355F}" dt="2022-06-19T15:28:49.735" v="486" actId="20577"/>
        <pc:sldMkLst>
          <pc:docMk/>
          <pc:sldMk cId="1259700192" sldId="271"/>
        </pc:sldMkLst>
        <pc:spChg chg="mod">
          <ac:chgData name="Chiara Fantinato" userId="84d819a94d9acafb" providerId="LiveId" clId="{93604EC1-9A98-4961-BC81-18A3F1C2355F}" dt="2022-06-19T15:28:49.735" v="486" actId="20577"/>
          <ac:spMkLst>
            <pc:docMk/>
            <pc:sldMk cId="1259700192" sldId="271"/>
            <ac:spMk id="11" creationId="{826CA13C-0282-0DDE-F87A-F2B9EC709971}"/>
          </ac:spMkLst>
        </pc:spChg>
      </pc:sldChg>
      <pc:sldChg chg="modSp add mod">
        <pc:chgData name="Chiara Fantinato" userId="84d819a94d9acafb" providerId="LiveId" clId="{93604EC1-9A98-4961-BC81-18A3F1C2355F}" dt="2022-06-19T15:29:01.099" v="504" actId="20577"/>
        <pc:sldMkLst>
          <pc:docMk/>
          <pc:sldMk cId="1461000138" sldId="272"/>
        </pc:sldMkLst>
        <pc:spChg chg="mod">
          <ac:chgData name="Chiara Fantinato" userId="84d819a94d9acafb" providerId="LiveId" clId="{93604EC1-9A98-4961-BC81-18A3F1C2355F}" dt="2022-06-19T15:29:01.099" v="504" actId="20577"/>
          <ac:spMkLst>
            <pc:docMk/>
            <pc:sldMk cId="1461000138" sldId="272"/>
            <ac:spMk id="11" creationId="{826CA13C-0282-0DDE-F87A-F2B9EC709971}"/>
          </ac:spMkLst>
        </pc:spChg>
      </pc:sldChg>
      <pc:sldChg chg="modSp add mod">
        <pc:chgData name="Chiara Fantinato" userId="84d819a94d9acafb" providerId="LiveId" clId="{93604EC1-9A98-4961-BC81-18A3F1C2355F}" dt="2022-06-19T15:29:13.963" v="526" actId="20577"/>
        <pc:sldMkLst>
          <pc:docMk/>
          <pc:sldMk cId="956444074" sldId="273"/>
        </pc:sldMkLst>
        <pc:spChg chg="mod">
          <ac:chgData name="Chiara Fantinato" userId="84d819a94d9acafb" providerId="LiveId" clId="{93604EC1-9A98-4961-BC81-18A3F1C2355F}" dt="2022-06-19T15:29:13.963" v="526" actId="20577"/>
          <ac:spMkLst>
            <pc:docMk/>
            <pc:sldMk cId="956444074" sldId="273"/>
            <ac:spMk id="11" creationId="{826CA13C-0282-0DDE-F87A-F2B9EC709971}"/>
          </ac:spMkLst>
        </pc:spChg>
      </pc:sldChg>
    </pc:docChg>
  </pc:docChgLst>
  <pc:docChgLst>
    <pc:chgData name="Fantinato Chiara" userId="756d882e-91f0-4259-ae5e-c0c9e37c1204" providerId="ADAL" clId="{C9B50C8C-9F18-48FC-BA77-FDEEF7D99096}"/>
    <pc:docChg chg="undo custSel addSld delSld modSld">
      <pc:chgData name="Fantinato Chiara" userId="756d882e-91f0-4259-ae5e-c0c9e37c1204" providerId="ADAL" clId="{C9B50C8C-9F18-48FC-BA77-FDEEF7D99096}" dt="2022-06-18T09:35:03.529" v="8007" actId="1076"/>
      <pc:docMkLst>
        <pc:docMk/>
      </pc:docMkLst>
      <pc:sldChg chg="addSp delSp modSp mod">
        <pc:chgData name="Fantinato Chiara" userId="756d882e-91f0-4259-ae5e-c0c9e37c1204" providerId="ADAL" clId="{C9B50C8C-9F18-48FC-BA77-FDEEF7D99096}" dt="2022-06-17T06:54:10.484" v="152" actId="1076"/>
        <pc:sldMkLst>
          <pc:docMk/>
          <pc:sldMk cId="2126703495" sldId="257"/>
        </pc:sldMkLst>
        <pc:spChg chg="mod">
          <ac:chgData name="Fantinato Chiara" userId="756d882e-91f0-4259-ae5e-c0c9e37c1204" providerId="ADAL" clId="{C9B50C8C-9F18-48FC-BA77-FDEEF7D99096}" dt="2022-06-17T06:54:10.484" v="152" actId="1076"/>
          <ac:spMkLst>
            <pc:docMk/>
            <pc:sldMk cId="2126703495" sldId="257"/>
            <ac:spMk id="12" creationId="{9DE69756-E76F-EA4F-3C38-06613E91D3FA}"/>
          </ac:spMkLst>
        </pc:spChg>
        <pc:spChg chg="mod">
          <ac:chgData name="Fantinato Chiara" userId="756d882e-91f0-4259-ae5e-c0c9e37c1204" providerId="ADAL" clId="{C9B50C8C-9F18-48FC-BA77-FDEEF7D99096}" dt="2022-06-17T06:51:25.882" v="27" actId="20577"/>
          <ac:spMkLst>
            <pc:docMk/>
            <pc:sldMk cId="2126703495" sldId="257"/>
            <ac:spMk id="13" creationId="{CF856F67-743B-681D-5251-F55A26B146B0}"/>
          </ac:spMkLst>
        </pc:spChg>
        <pc:grpChg chg="del">
          <ac:chgData name="Fantinato Chiara" userId="756d882e-91f0-4259-ae5e-c0c9e37c1204" providerId="ADAL" clId="{C9B50C8C-9F18-48FC-BA77-FDEEF7D99096}" dt="2022-06-17T06:52:34.588" v="30" actId="478"/>
          <ac:grpSpMkLst>
            <pc:docMk/>
            <pc:sldMk cId="2126703495" sldId="257"/>
            <ac:grpSpMk id="5" creationId="{83EC9409-209C-914A-99D0-D778C4B2AE2F}"/>
          </ac:grpSpMkLst>
        </pc:grpChg>
        <pc:picChg chg="add mod">
          <ac:chgData name="Fantinato Chiara" userId="756d882e-91f0-4259-ae5e-c0c9e37c1204" providerId="ADAL" clId="{C9B50C8C-9F18-48FC-BA77-FDEEF7D99096}" dt="2022-06-17T06:52:56.856" v="33" actId="1076"/>
          <ac:picMkLst>
            <pc:docMk/>
            <pc:sldMk cId="2126703495" sldId="257"/>
            <ac:picMk id="11" creationId="{80B5B10C-2BD5-D61C-480A-571ED4D97E70}"/>
          </ac:picMkLst>
        </pc:picChg>
      </pc:sldChg>
      <pc:sldChg chg="modSp mod">
        <pc:chgData name="Fantinato Chiara" userId="756d882e-91f0-4259-ae5e-c0c9e37c1204" providerId="ADAL" clId="{C9B50C8C-9F18-48FC-BA77-FDEEF7D99096}" dt="2022-06-17T19:30:39.462" v="1339" actId="20577"/>
        <pc:sldMkLst>
          <pc:docMk/>
          <pc:sldMk cId="523772983" sldId="258"/>
        </pc:sldMkLst>
        <pc:spChg chg="mod">
          <ac:chgData name="Fantinato Chiara" userId="756d882e-91f0-4259-ae5e-c0c9e37c1204" providerId="ADAL" clId="{C9B50C8C-9F18-48FC-BA77-FDEEF7D99096}" dt="2022-06-17T19:30:39.462" v="1339" actId="20577"/>
          <ac:spMkLst>
            <pc:docMk/>
            <pc:sldMk cId="523772983" sldId="258"/>
            <ac:spMk id="7" creationId="{3928B19E-D06A-3319-3553-593AC9C35C1F}"/>
          </ac:spMkLst>
        </pc:spChg>
      </pc:sldChg>
      <pc:sldChg chg="delSp del mod modNotesTx">
        <pc:chgData name="Fantinato Chiara" userId="756d882e-91f0-4259-ae5e-c0c9e37c1204" providerId="ADAL" clId="{C9B50C8C-9F18-48FC-BA77-FDEEF7D99096}" dt="2022-06-17T20:14:46.012" v="2609" actId="47"/>
        <pc:sldMkLst>
          <pc:docMk/>
          <pc:sldMk cId="1459423776" sldId="260"/>
        </pc:sldMkLst>
        <pc:picChg chg="del">
          <ac:chgData name="Fantinato Chiara" userId="756d882e-91f0-4259-ae5e-c0c9e37c1204" providerId="ADAL" clId="{C9B50C8C-9F18-48FC-BA77-FDEEF7D99096}" dt="2022-06-17T18:52:47.694" v="334" actId="478"/>
          <ac:picMkLst>
            <pc:docMk/>
            <pc:sldMk cId="1459423776" sldId="260"/>
            <ac:picMk id="17" creationId="{023C2A67-555A-F1FE-DE71-13AB76E26F72}"/>
          </ac:picMkLst>
        </pc:picChg>
        <pc:picChg chg="del">
          <ac:chgData name="Fantinato Chiara" userId="756d882e-91f0-4259-ae5e-c0c9e37c1204" providerId="ADAL" clId="{C9B50C8C-9F18-48FC-BA77-FDEEF7D99096}" dt="2022-06-17T18:52:49.356" v="335" actId="478"/>
          <ac:picMkLst>
            <pc:docMk/>
            <pc:sldMk cId="1459423776" sldId="260"/>
            <ac:picMk id="19" creationId="{AD06FC1F-A481-7021-064E-BE3EF94DCD80}"/>
          </ac:picMkLst>
        </pc:picChg>
      </pc:sldChg>
      <pc:sldChg chg="addSp delSp modSp mod">
        <pc:chgData name="Fantinato Chiara" userId="756d882e-91f0-4259-ae5e-c0c9e37c1204" providerId="ADAL" clId="{C9B50C8C-9F18-48FC-BA77-FDEEF7D99096}" dt="2022-06-18T09:23:31.231" v="7836" actId="478"/>
        <pc:sldMkLst>
          <pc:docMk/>
          <pc:sldMk cId="1774825204" sldId="267"/>
        </pc:sldMkLst>
        <pc:picChg chg="add del mod">
          <ac:chgData name="Fantinato Chiara" userId="756d882e-91f0-4259-ae5e-c0c9e37c1204" providerId="ADAL" clId="{C9B50C8C-9F18-48FC-BA77-FDEEF7D99096}" dt="2022-06-18T09:23:31.231" v="7836" actId="478"/>
          <ac:picMkLst>
            <pc:docMk/>
            <pc:sldMk cId="1774825204" sldId="267"/>
            <ac:picMk id="6" creationId="{C347F4B1-65A7-E364-0308-5952A9E38A4C}"/>
          </ac:picMkLst>
        </pc:picChg>
      </pc:sldChg>
      <pc:sldChg chg="delSp del mod">
        <pc:chgData name="Fantinato Chiara" userId="756d882e-91f0-4259-ae5e-c0c9e37c1204" providerId="ADAL" clId="{C9B50C8C-9F18-48FC-BA77-FDEEF7D99096}" dt="2022-06-17T20:14:49.747" v="2610" actId="47"/>
        <pc:sldMkLst>
          <pc:docMk/>
          <pc:sldMk cId="2749707145" sldId="268"/>
        </pc:sldMkLst>
        <pc:picChg chg="del">
          <ac:chgData name="Fantinato Chiara" userId="756d882e-91f0-4259-ae5e-c0c9e37c1204" providerId="ADAL" clId="{C9B50C8C-9F18-48FC-BA77-FDEEF7D99096}" dt="2022-06-17T18:52:56.612" v="336" actId="478"/>
          <ac:picMkLst>
            <pc:docMk/>
            <pc:sldMk cId="2749707145" sldId="268"/>
            <ac:picMk id="4" creationId="{3908940C-424B-835E-36B8-8A5367020402}"/>
          </ac:picMkLst>
        </pc:picChg>
      </pc:sldChg>
      <pc:sldChg chg="addSp delSp modSp mod modNotesTx">
        <pc:chgData name="Fantinato Chiara" userId="756d882e-91f0-4259-ae5e-c0c9e37c1204" providerId="ADAL" clId="{C9B50C8C-9F18-48FC-BA77-FDEEF7D99096}" dt="2022-06-18T06:40:44.040" v="3464" actId="20577"/>
        <pc:sldMkLst>
          <pc:docMk/>
          <pc:sldMk cId="134167195" sldId="269"/>
        </pc:sldMkLst>
        <pc:spChg chg="del mod">
          <ac:chgData name="Fantinato Chiara" userId="756d882e-91f0-4259-ae5e-c0c9e37c1204" providerId="ADAL" clId="{C9B50C8C-9F18-48FC-BA77-FDEEF7D99096}" dt="2022-06-17T19:30:59.607" v="1348" actId="478"/>
          <ac:spMkLst>
            <pc:docMk/>
            <pc:sldMk cId="134167195" sldId="269"/>
            <ac:spMk id="6" creationId="{058A4861-6C80-2945-DEEC-20E87D1F2DDC}"/>
          </ac:spMkLst>
        </pc:spChg>
        <pc:spChg chg="del">
          <ac:chgData name="Fantinato Chiara" userId="756d882e-91f0-4259-ae5e-c0c9e37c1204" providerId="ADAL" clId="{C9B50C8C-9F18-48FC-BA77-FDEEF7D99096}" dt="2022-06-17T08:40:28.526" v="167" actId="478"/>
          <ac:spMkLst>
            <pc:docMk/>
            <pc:sldMk cId="134167195" sldId="269"/>
            <ac:spMk id="8" creationId="{3BAD6124-5BCC-DE47-9791-FEECD6E3101C}"/>
          </ac:spMkLst>
        </pc:spChg>
        <pc:spChg chg="add mod">
          <ac:chgData name="Fantinato Chiara" userId="756d882e-91f0-4259-ae5e-c0c9e37c1204" providerId="ADAL" clId="{C9B50C8C-9F18-48FC-BA77-FDEEF7D99096}" dt="2022-06-18T06:38:06.342" v="3093" actId="20577"/>
          <ac:spMkLst>
            <pc:docMk/>
            <pc:sldMk cId="134167195" sldId="269"/>
            <ac:spMk id="10" creationId="{CD6EC082-48AF-54A0-3B71-2D1FCF112556}"/>
          </ac:spMkLst>
        </pc:spChg>
        <pc:spChg chg="mod">
          <ac:chgData name="Fantinato Chiara" userId="756d882e-91f0-4259-ae5e-c0c9e37c1204" providerId="ADAL" clId="{C9B50C8C-9F18-48FC-BA77-FDEEF7D99096}" dt="2022-06-17T19:30:55.773" v="1347" actId="20577"/>
          <ac:spMkLst>
            <pc:docMk/>
            <pc:sldMk cId="134167195" sldId="269"/>
            <ac:spMk id="11" creationId="{826CA13C-0282-0DDE-F87A-F2B9EC709971}"/>
          </ac:spMkLst>
        </pc:spChg>
        <pc:spChg chg="add mod">
          <ac:chgData name="Fantinato Chiara" userId="756d882e-91f0-4259-ae5e-c0c9e37c1204" providerId="ADAL" clId="{C9B50C8C-9F18-48FC-BA77-FDEEF7D99096}" dt="2022-06-17T19:52:03.803" v="2098" actId="164"/>
          <ac:spMkLst>
            <pc:docMk/>
            <pc:sldMk cId="134167195" sldId="269"/>
            <ac:spMk id="12" creationId="{7461186A-08A8-A544-5AE4-6FB512AA50C0}"/>
          </ac:spMkLst>
        </pc:spChg>
        <pc:spChg chg="add mod">
          <ac:chgData name="Fantinato Chiara" userId="756d882e-91f0-4259-ae5e-c0c9e37c1204" providerId="ADAL" clId="{C9B50C8C-9F18-48FC-BA77-FDEEF7D99096}" dt="2022-06-17T19:58:33.101" v="2246" actId="2711"/>
          <ac:spMkLst>
            <pc:docMk/>
            <pc:sldMk cId="134167195" sldId="269"/>
            <ac:spMk id="16" creationId="{935E7BA5-2C79-686E-EC8D-23282EA44B8F}"/>
          </ac:spMkLst>
        </pc:spChg>
        <pc:spChg chg="del">
          <ac:chgData name="Fantinato Chiara" userId="756d882e-91f0-4259-ae5e-c0c9e37c1204" providerId="ADAL" clId="{C9B50C8C-9F18-48FC-BA77-FDEEF7D99096}" dt="2022-06-17T08:40:28.526" v="167" actId="478"/>
          <ac:spMkLst>
            <pc:docMk/>
            <pc:sldMk cId="134167195" sldId="269"/>
            <ac:spMk id="24" creationId="{B516C30E-FDCA-30CA-A346-36FB4C2DA1B3}"/>
          </ac:spMkLst>
        </pc:spChg>
        <pc:grpChg chg="add mod">
          <ac:chgData name="Fantinato Chiara" userId="756d882e-91f0-4259-ae5e-c0c9e37c1204" providerId="ADAL" clId="{C9B50C8C-9F18-48FC-BA77-FDEEF7D99096}" dt="2022-06-17T19:50:56.269" v="2088" actId="164"/>
          <ac:grpSpMkLst>
            <pc:docMk/>
            <pc:sldMk cId="134167195" sldId="269"/>
            <ac:grpSpMk id="5" creationId="{907FA93B-0BC0-A42C-0026-B94B50D8A3A0}"/>
          </ac:grpSpMkLst>
        </pc:grpChg>
        <pc:grpChg chg="add mod">
          <ac:chgData name="Fantinato Chiara" userId="756d882e-91f0-4259-ae5e-c0c9e37c1204" providerId="ADAL" clId="{C9B50C8C-9F18-48FC-BA77-FDEEF7D99096}" dt="2022-06-17T19:58:06.725" v="2244" actId="1076"/>
          <ac:grpSpMkLst>
            <pc:docMk/>
            <pc:sldMk cId="134167195" sldId="269"/>
            <ac:grpSpMk id="7" creationId="{EF7C934F-3673-B109-B53A-FD977F0A977F}"/>
          </ac:grpSpMkLst>
        </pc:grpChg>
        <pc:grpChg chg="del">
          <ac:chgData name="Fantinato Chiara" userId="756d882e-91f0-4259-ae5e-c0c9e37c1204" providerId="ADAL" clId="{C9B50C8C-9F18-48FC-BA77-FDEEF7D99096}" dt="2022-06-17T08:40:28.526" v="167" actId="478"/>
          <ac:grpSpMkLst>
            <pc:docMk/>
            <pc:sldMk cId="134167195" sldId="269"/>
            <ac:grpSpMk id="7" creationId="{F54E30DF-8AD3-7BBE-9150-E501867727D8}"/>
          </ac:grpSpMkLst>
        </pc:grpChg>
        <pc:grpChg chg="del">
          <ac:chgData name="Fantinato Chiara" userId="756d882e-91f0-4259-ae5e-c0c9e37c1204" providerId="ADAL" clId="{C9B50C8C-9F18-48FC-BA77-FDEEF7D99096}" dt="2022-06-17T08:40:28.526" v="167" actId="478"/>
          <ac:grpSpMkLst>
            <pc:docMk/>
            <pc:sldMk cId="134167195" sldId="269"/>
            <ac:grpSpMk id="15" creationId="{9AD1DA7E-BB3A-4040-481D-C5F59E5BB45E}"/>
          </ac:grpSpMkLst>
        </pc:grpChg>
        <pc:grpChg chg="del">
          <ac:chgData name="Fantinato Chiara" userId="756d882e-91f0-4259-ae5e-c0c9e37c1204" providerId="ADAL" clId="{C9B50C8C-9F18-48FC-BA77-FDEEF7D99096}" dt="2022-06-17T08:40:28.526" v="167" actId="478"/>
          <ac:grpSpMkLst>
            <pc:docMk/>
            <pc:sldMk cId="134167195" sldId="269"/>
            <ac:grpSpMk id="27" creationId="{DAF4076F-B465-0894-45E7-7167A520EE38}"/>
          </ac:grpSpMkLst>
        </pc:grpChg>
        <pc:grpChg chg="del">
          <ac:chgData name="Fantinato Chiara" userId="756d882e-91f0-4259-ae5e-c0c9e37c1204" providerId="ADAL" clId="{C9B50C8C-9F18-48FC-BA77-FDEEF7D99096}" dt="2022-06-17T08:40:28.526" v="167" actId="478"/>
          <ac:grpSpMkLst>
            <pc:docMk/>
            <pc:sldMk cId="134167195" sldId="269"/>
            <ac:grpSpMk id="39" creationId="{BF9BD41E-1DD1-D5E9-DAEF-AC43A5025C77}"/>
          </ac:grpSpMkLst>
        </pc:grpChg>
        <pc:picChg chg="add del mod">
          <ac:chgData name="Fantinato Chiara" userId="756d882e-91f0-4259-ae5e-c0c9e37c1204" providerId="ADAL" clId="{C9B50C8C-9F18-48FC-BA77-FDEEF7D99096}" dt="2022-06-17T09:10:42.353" v="262" actId="478"/>
          <ac:picMkLst>
            <pc:docMk/>
            <pc:sldMk cId="134167195" sldId="269"/>
            <ac:picMk id="5" creationId="{A1D3A97C-C110-F3B9-57F5-343F21880D9F}"/>
          </ac:picMkLst>
        </pc:picChg>
        <pc:picChg chg="add mod">
          <ac:chgData name="Fantinato Chiara" userId="756d882e-91f0-4259-ae5e-c0c9e37c1204" providerId="ADAL" clId="{C9B50C8C-9F18-48FC-BA77-FDEEF7D99096}" dt="2022-06-17T19:52:03.803" v="2098" actId="164"/>
          <ac:picMkLst>
            <pc:docMk/>
            <pc:sldMk cId="134167195" sldId="269"/>
            <ac:picMk id="8" creationId="{603303DD-5FEF-02BD-DFC4-8C4C0D36A75B}"/>
          </ac:picMkLst>
        </pc:picChg>
        <pc:picChg chg="add del mod">
          <ac:chgData name="Fantinato Chiara" userId="756d882e-91f0-4259-ae5e-c0c9e37c1204" providerId="ADAL" clId="{C9B50C8C-9F18-48FC-BA77-FDEEF7D99096}" dt="2022-06-17T09:12:58.036" v="270" actId="478"/>
          <ac:picMkLst>
            <pc:docMk/>
            <pc:sldMk cId="134167195" sldId="269"/>
            <ac:picMk id="28" creationId="{1EF51168-D77F-B174-634A-73B47F981DC7}"/>
          </ac:picMkLst>
        </pc:picChg>
        <pc:picChg chg="add del mod">
          <ac:chgData name="Fantinato Chiara" userId="756d882e-91f0-4259-ae5e-c0c9e37c1204" providerId="ADAL" clId="{C9B50C8C-9F18-48FC-BA77-FDEEF7D99096}" dt="2022-06-17T09:12:56.766" v="269" actId="478"/>
          <ac:picMkLst>
            <pc:docMk/>
            <pc:sldMk cId="134167195" sldId="269"/>
            <ac:picMk id="30" creationId="{6E779645-80FC-AF89-B845-5638E296C881}"/>
          </ac:picMkLst>
        </pc:picChg>
        <pc:picChg chg="add del mod">
          <ac:chgData name="Fantinato Chiara" userId="756d882e-91f0-4259-ae5e-c0c9e37c1204" providerId="ADAL" clId="{C9B50C8C-9F18-48FC-BA77-FDEEF7D99096}" dt="2022-06-17T09:13:22.766" v="274" actId="478"/>
          <ac:picMkLst>
            <pc:docMk/>
            <pc:sldMk cId="134167195" sldId="269"/>
            <ac:picMk id="32" creationId="{6C768F7F-58ED-AFD0-B2A6-727B1966806E}"/>
          </ac:picMkLst>
        </pc:picChg>
        <pc:picChg chg="add mod">
          <ac:chgData name="Fantinato Chiara" userId="756d882e-91f0-4259-ae5e-c0c9e37c1204" providerId="ADAL" clId="{C9B50C8C-9F18-48FC-BA77-FDEEF7D99096}" dt="2022-06-17T19:57:45.184" v="2239" actId="1076"/>
          <ac:picMkLst>
            <pc:docMk/>
            <pc:sldMk cId="134167195" sldId="269"/>
            <ac:picMk id="34" creationId="{31E214CA-3881-1F3B-A517-2D6D8B9E7724}"/>
          </ac:picMkLst>
        </pc:picChg>
        <pc:picChg chg="add del mod">
          <ac:chgData name="Fantinato Chiara" userId="756d882e-91f0-4259-ae5e-c0c9e37c1204" providerId="ADAL" clId="{C9B50C8C-9F18-48FC-BA77-FDEEF7D99096}" dt="2022-06-17T09:20:10.541" v="282" actId="478"/>
          <ac:picMkLst>
            <pc:docMk/>
            <pc:sldMk cId="134167195" sldId="269"/>
            <ac:picMk id="36" creationId="{24097CB9-487A-3E3A-1B1A-AE3CB14B485B}"/>
          </ac:picMkLst>
        </pc:picChg>
        <pc:picChg chg="add del mod">
          <ac:chgData name="Fantinato Chiara" userId="756d882e-91f0-4259-ae5e-c0c9e37c1204" providerId="ADAL" clId="{C9B50C8C-9F18-48FC-BA77-FDEEF7D99096}" dt="2022-06-17T11:44:24.372" v="296" actId="478"/>
          <ac:picMkLst>
            <pc:docMk/>
            <pc:sldMk cId="134167195" sldId="269"/>
            <ac:picMk id="40" creationId="{8DC70BCC-0D03-53BD-D5B5-A342BD240AFF}"/>
          </ac:picMkLst>
        </pc:picChg>
        <pc:picChg chg="add del mod">
          <ac:chgData name="Fantinato Chiara" userId="756d882e-91f0-4259-ae5e-c0c9e37c1204" providerId="ADAL" clId="{C9B50C8C-9F18-48FC-BA77-FDEEF7D99096}" dt="2022-06-17T19:29:49.854" v="1321" actId="21"/>
          <ac:picMkLst>
            <pc:docMk/>
            <pc:sldMk cId="134167195" sldId="269"/>
            <ac:picMk id="42" creationId="{3A1122C7-A5BF-8C6D-9DF7-51F81B655C0E}"/>
          </ac:picMkLst>
        </pc:picChg>
        <pc:cxnChg chg="add mod">
          <ac:chgData name="Fantinato Chiara" userId="756d882e-91f0-4259-ae5e-c0c9e37c1204" providerId="ADAL" clId="{C9B50C8C-9F18-48FC-BA77-FDEEF7D99096}" dt="2022-06-17T19:52:03.803" v="2098" actId="164"/>
          <ac:cxnSpMkLst>
            <pc:docMk/>
            <pc:sldMk cId="134167195" sldId="269"/>
            <ac:cxnSpMk id="13" creationId="{A4FA335B-EAE5-ED8F-30A8-6F177BD47005}"/>
          </ac:cxnSpMkLst>
        </pc:cxnChg>
      </pc:sldChg>
      <pc:sldChg chg="delSp del mod">
        <pc:chgData name="Fantinato Chiara" userId="756d882e-91f0-4259-ae5e-c0c9e37c1204" providerId="ADAL" clId="{C9B50C8C-9F18-48FC-BA77-FDEEF7D99096}" dt="2022-06-17T20:14:28.398" v="2604" actId="47"/>
        <pc:sldMkLst>
          <pc:docMk/>
          <pc:sldMk cId="1245192541" sldId="270"/>
        </pc:sldMkLst>
        <pc:picChg chg="del">
          <ac:chgData name="Fantinato Chiara" userId="756d882e-91f0-4259-ae5e-c0c9e37c1204" providerId="ADAL" clId="{C9B50C8C-9F18-48FC-BA77-FDEEF7D99096}" dt="2022-06-17T18:52:58.825" v="337" actId="478"/>
          <ac:picMkLst>
            <pc:docMk/>
            <pc:sldMk cId="1245192541" sldId="270"/>
            <ac:picMk id="6" creationId="{5A4EF978-8F40-724D-A067-AAA48F4C7818}"/>
          </ac:picMkLst>
        </pc:picChg>
      </pc:sldChg>
      <pc:sldChg chg="delSp del mod">
        <pc:chgData name="Fantinato Chiara" userId="756d882e-91f0-4259-ae5e-c0c9e37c1204" providerId="ADAL" clId="{C9B50C8C-9F18-48FC-BA77-FDEEF7D99096}" dt="2022-06-17T20:14:25.995" v="2603" actId="47"/>
        <pc:sldMkLst>
          <pc:docMk/>
          <pc:sldMk cId="660237039" sldId="271"/>
        </pc:sldMkLst>
        <pc:picChg chg="del">
          <ac:chgData name="Fantinato Chiara" userId="756d882e-91f0-4259-ae5e-c0c9e37c1204" providerId="ADAL" clId="{C9B50C8C-9F18-48FC-BA77-FDEEF7D99096}" dt="2022-06-17T18:53:01.214" v="338" actId="478"/>
          <ac:picMkLst>
            <pc:docMk/>
            <pc:sldMk cId="660237039" sldId="271"/>
            <ac:picMk id="4" creationId="{806FD0DF-2C34-FCED-13A7-064406170029}"/>
          </ac:picMkLst>
        </pc:picChg>
      </pc:sldChg>
      <pc:sldChg chg="delSp del mod">
        <pc:chgData name="Fantinato Chiara" userId="756d882e-91f0-4259-ae5e-c0c9e37c1204" providerId="ADAL" clId="{C9B50C8C-9F18-48FC-BA77-FDEEF7D99096}" dt="2022-06-17T20:14:24.454" v="2602" actId="47"/>
        <pc:sldMkLst>
          <pc:docMk/>
          <pc:sldMk cId="1979760719" sldId="272"/>
        </pc:sldMkLst>
        <pc:picChg chg="del">
          <ac:chgData name="Fantinato Chiara" userId="756d882e-91f0-4259-ae5e-c0c9e37c1204" providerId="ADAL" clId="{C9B50C8C-9F18-48FC-BA77-FDEEF7D99096}" dt="2022-06-17T18:53:07.785" v="340" actId="478"/>
          <ac:picMkLst>
            <pc:docMk/>
            <pc:sldMk cId="1979760719" sldId="272"/>
            <ac:picMk id="15" creationId="{37EFAE9F-B5EE-67B5-C35E-91CAADEC8F1C}"/>
          </ac:picMkLst>
        </pc:picChg>
        <pc:picChg chg="del">
          <ac:chgData name="Fantinato Chiara" userId="756d882e-91f0-4259-ae5e-c0c9e37c1204" providerId="ADAL" clId="{C9B50C8C-9F18-48FC-BA77-FDEEF7D99096}" dt="2022-06-17T18:53:06.559" v="339" actId="478"/>
          <ac:picMkLst>
            <pc:docMk/>
            <pc:sldMk cId="1979760719" sldId="272"/>
            <ac:picMk id="17" creationId="{E32C0C92-BD10-C8A0-2A48-882E7427E8C3}"/>
          </ac:picMkLst>
        </pc:picChg>
      </pc:sldChg>
      <pc:sldChg chg="delSp del mod">
        <pc:chgData name="Fantinato Chiara" userId="756d882e-91f0-4259-ae5e-c0c9e37c1204" providerId="ADAL" clId="{C9B50C8C-9F18-48FC-BA77-FDEEF7D99096}" dt="2022-06-17T20:14:21.215" v="2601" actId="47"/>
        <pc:sldMkLst>
          <pc:docMk/>
          <pc:sldMk cId="1139502692" sldId="273"/>
        </pc:sldMkLst>
        <pc:picChg chg="del">
          <ac:chgData name="Fantinato Chiara" userId="756d882e-91f0-4259-ae5e-c0c9e37c1204" providerId="ADAL" clId="{C9B50C8C-9F18-48FC-BA77-FDEEF7D99096}" dt="2022-06-17T18:53:11.314" v="341" actId="478"/>
          <ac:picMkLst>
            <pc:docMk/>
            <pc:sldMk cId="1139502692" sldId="273"/>
            <ac:picMk id="4" creationId="{6B546C50-3E19-C352-5565-B30A5CFA2547}"/>
          </ac:picMkLst>
        </pc:picChg>
        <pc:picChg chg="del">
          <ac:chgData name="Fantinato Chiara" userId="756d882e-91f0-4259-ae5e-c0c9e37c1204" providerId="ADAL" clId="{C9B50C8C-9F18-48FC-BA77-FDEEF7D99096}" dt="2022-06-17T18:53:12.542" v="342" actId="478"/>
          <ac:picMkLst>
            <pc:docMk/>
            <pc:sldMk cId="1139502692" sldId="273"/>
            <ac:picMk id="6" creationId="{55204EC8-9021-1A20-6C1A-ED819C212480}"/>
          </ac:picMkLst>
        </pc:picChg>
      </pc:sldChg>
      <pc:sldChg chg="addSp delSp modSp del mod modNotesTx">
        <pc:chgData name="Fantinato Chiara" userId="756d882e-91f0-4259-ae5e-c0c9e37c1204" providerId="ADAL" clId="{C9B50C8C-9F18-48FC-BA77-FDEEF7D99096}" dt="2022-06-17T20:24:21.410" v="2645" actId="47"/>
        <pc:sldMkLst>
          <pc:docMk/>
          <pc:sldMk cId="210579945" sldId="274"/>
        </pc:sldMkLst>
        <pc:spChg chg="del">
          <ac:chgData name="Fantinato Chiara" userId="756d882e-91f0-4259-ae5e-c0c9e37c1204" providerId="ADAL" clId="{C9B50C8C-9F18-48FC-BA77-FDEEF7D99096}" dt="2022-06-17T20:16:01.190" v="2613" actId="478"/>
          <ac:spMkLst>
            <pc:docMk/>
            <pc:sldMk cId="210579945" sldId="274"/>
            <ac:spMk id="8" creationId="{3BAD6124-5BCC-DE47-9791-FEECD6E3101C}"/>
          </ac:spMkLst>
        </pc:spChg>
        <pc:spChg chg="mod">
          <ac:chgData name="Fantinato Chiara" userId="756d882e-91f0-4259-ae5e-c0c9e37c1204" providerId="ADAL" clId="{C9B50C8C-9F18-48FC-BA77-FDEEF7D99096}" dt="2022-06-17T19:17:58.090" v="1053" actId="20577"/>
          <ac:spMkLst>
            <pc:docMk/>
            <pc:sldMk cId="210579945" sldId="274"/>
            <ac:spMk id="11" creationId="{826CA13C-0282-0DDE-F87A-F2B9EC709971}"/>
          </ac:spMkLst>
        </pc:spChg>
        <pc:spChg chg="del mod">
          <ac:chgData name="Fantinato Chiara" userId="756d882e-91f0-4259-ae5e-c0c9e37c1204" providerId="ADAL" clId="{C9B50C8C-9F18-48FC-BA77-FDEEF7D99096}" dt="2022-06-17T19:18:07.099" v="1056" actId="478"/>
          <ac:spMkLst>
            <pc:docMk/>
            <pc:sldMk cId="210579945" sldId="274"/>
            <ac:spMk id="14" creationId="{CB3F5F3B-5974-4F5F-8FEB-64DFD8D60A83}"/>
          </ac:spMkLst>
        </pc:spChg>
        <pc:spChg chg="add mod">
          <ac:chgData name="Fantinato Chiara" userId="756d882e-91f0-4259-ae5e-c0c9e37c1204" providerId="ADAL" clId="{C9B50C8C-9F18-48FC-BA77-FDEEF7D99096}" dt="2022-06-17T20:16:23.522" v="2622" actId="20577"/>
          <ac:spMkLst>
            <pc:docMk/>
            <pc:sldMk cId="210579945" sldId="274"/>
            <ac:spMk id="15" creationId="{989E2082-1487-EA04-EAB5-4D0C179924EF}"/>
          </ac:spMkLst>
        </pc:spChg>
        <pc:picChg chg="add del mod modCrop">
          <ac:chgData name="Fantinato Chiara" userId="756d882e-91f0-4259-ae5e-c0c9e37c1204" providerId="ADAL" clId="{C9B50C8C-9F18-48FC-BA77-FDEEF7D99096}" dt="2022-06-17T19:23:35.887" v="1106" actId="478"/>
          <ac:picMkLst>
            <pc:docMk/>
            <pc:sldMk cId="210579945" sldId="274"/>
            <ac:picMk id="4" creationId="{9B7907C8-0C39-2394-FF2B-9C5F31307AB4}"/>
          </ac:picMkLst>
        </pc:picChg>
        <pc:picChg chg="del">
          <ac:chgData name="Fantinato Chiara" userId="756d882e-91f0-4259-ae5e-c0c9e37c1204" providerId="ADAL" clId="{C9B50C8C-9F18-48FC-BA77-FDEEF7D99096}" dt="2022-06-17T18:53:17.829" v="344" actId="478"/>
          <ac:picMkLst>
            <pc:docMk/>
            <pc:sldMk cId="210579945" sldId="274"/>
            <ac:picMk id="5" creationId="{30EA2FE1-7926-BCEF-7852-B6DBD10F152C}"/>
          </ac:picMkLst>
        </pc:picChg>
        <pc:picChg chg="add del mod modCrop">
          <ac:chgData name="Fantinato Chiara" userId="756d882e-91f0-4259-ae5e-c0c9e37c1204" providerId="ADAL" clId="{C9B50C8C-9F18-48FC-BA77-FDEEF7D99096}" dt="2022-06-17T20:15:37.647" v="2612" actId="478"/>
          <ac:picMkLst>
            <pc:docMk/>
            <pc:sldMk cId="210579945" sldId="274"/>
            <ac:picMk id="7" creationId="{A5D82924-B58A-2FF3-A453-838211B77750}"/>
          </ac:picMkLst>
        </pc:picChg>
        <pc:picChg chg="add mod">
          <ac:chgData name="Fantinato Chiara" userId="756d882e-91f0-4259-ae5e-c0c9e37c1204" providerId="ADAL" clId="{C9B50C8C-9F18-48FC-BA77-FDEEF7D99096}" dt="2022-06-17T20:20:24.897" v="2634" actId="1076"/>
          <ac:picMkLst>
            <pc:docMk/>
            <pc:sldMk cId="210579945" sldId="274"/>
            <ac:picMk id="12" creationId="{C2508D0E-5EBA-E8F2-79AF-3EC078952FFF}"/>
          </ac:picMkLst>
        </pc:picChg>
        <pc:picChg chg="del">
          <ac:chgData name="Fantinato Chiara" userId="756d882e-91f0-4259-ae5e-c0c9e37c1204" providerId="ADAL" clId="{C9B50C8C-9F18-48FC-BA77-FDEEF7D99096}" dt="2022-06-17T18:53:19.070" v="345" actId="478"/>
          <ac:picMkLst>
            <pc:docMk/>
            <pc:sldMk cId="210579945" sldId="274"/>
            <ac:picMk id="13" creationId="{29C5AB52-0A50-3B5C-8672-2CE97C88CEFB}"/>
          </ac:picMkLst>
        </pc:picChg>
        <pc:picChg chg="add del mod">
          <ac:chgData name="Fantinato Chiara" userId="756d882e-91f0-4259-ae5e-c0c9e37c1204" providerId="ADAL" clId="{C9B50C8C-9F18-48FC-BA77-FDEEF7D99096}" dt="2022-06-17T20:24:18.890" v="2644" actId="478"/>
          <ac:picMkLst>
            <pc:docMk/>
            <pc:sldMk cId="210579945" sldId="274"/>
            <ac:picMk id="17" creationId="{D2B4D270-DAD1-3915-C6A3-FA4D2E327849}"/>
          </ac:picMkLst>
        </pc:picChg>
      </pc:sldChg>
      <pc:sldChg chg="delSp del mod">
        <pc:chgData name="Fantinato Chiara" userId="756d882e-91f0-4259-ae5e-c0c9e37c1204" providerId="ADAL" clId="{C9B50C8C-9F18-48FC-BA77-FDEEF7D99096}" dt="2022-06-17T20:14:19.670" v="2600" actId="47"/>
        <pc:sldMkLst>
          <pc:docMk/>
          <pc:sldMk cId="3803248525" sldId="276"/>
        </pc:sldMkLst>
        <pc:picChg chg="del">
          <ac:chgData name="Fantinato Chiara" userId="756d882e-91f0-4259-ae5e-c0c9e37c1204" providerId="ADAL" clId="{C9B50C8C-9F18-48FC-BA77-FDEEF7D99096}" dt="2022-06-17T18:53:15.799" v="343" actId="478"/>
          <ac:picMkLst>
            <pc:docMk/>
            <pc:sldMk cId="3803248525" sldId="276"/>
            <ac:picMk id="5" creationId="{DA0B3E45-F8B0-F87A-856F-6A72383763A0}"/>
          </ac:picMkLst>
        </pc:picChg>
      </pc:sldChg>
      <pc:sldChg chg="addSp delSp modSp add mod modNotesTx">
        <pc:chgData name="Fantinato Chiara" userId="756d882e-91f0-4259-ae5e-c0c9e37c1204" providerId="ADAL" clId="{C9B50C8C-9F18-48FC-BA77-FDEEF7D99096}" dt="2022-06-18T08:10:04.497" v="7121" actId="20577"/>
        <pc:sldMkLst>
          <pc:docMk/>
          <pc:sldMk cId="3311759130" sldId="277"/>
        </pc:sldMkLst>
        <pc:spChg chg="mod">
          <ac:chgData name="Fantinato Chiara" userId="756d882e-91f0-4259-ae5e-c0c9e37c1204" providerId="ADAL" clId="{C9B50C8C-9F18-48FC-BA77-FDEEF7D99096}" dt="2022-06-17T20:12:17.826" v="2578" actId="1076"/>
          <ac:spMkLst>
            <pc:docMk/>
            <pc:sldMk cId="3311759130" sldId="277"/>
            <ac:spMk id="6" creationId="{058A4861-6C80-2945-DEEC-20E87D1F2DDC}"/>
          </ac:spMkLst>
        </pc:spChg>
        <pc:spChg chg="add mod">
          <ac:chgData name="Fantinato Chiara" userId="756d882e-91f0-4259-ae5e-c0c9e37c1204" providerId="ADAL" clId="{C9B50C8C-9F18-48FC-BA77-FDEEF7D99096}" dt="2022-06-17T19:55:20.197" v="2139"/>
          <ac:spMkLst>
            <pc:docMk/>
            <pc:sldMk cId="3311759130" sldId="277"/>
            <ac:spMk id="8" creationId="{EA70A454-139C-3046-DD53-7DFA80F93491}"/>
          </ac:spMkLst>
        </pc:spChg>
        <pc:spChg chg="mod">
          <ac:chgData name="Fantinato Chiara" userId="756d882e-91f0-4259-ae5e-c0c9e37c1204" providerId="ADAL" clId="{C9B50C8C-9F18-48FC-BA77-FDEEF7D99096}" dt="2022-06-17T20:12:14.480" v="2577" actId="1076"/>
          <ac:spMkLst>
            <pc:docMk/>
            <pc:sldMk cId="3311759130" sldId="277"/>
            <ac:spMk id="9" creationId="{67EB6671-A3A7-6B44-B3BD-2E8FF11FC830}"/>
          </ac:spMkLst>
        </pc:spChg>
        <pc:spChg chg="add mod">
          <ac:chgData name="Fantinato Chiara" userId="756d882e-91f0-4259-ae5e-c0c9e37c1204" providerId="ADAL" clId="{C9B50C8C-9F18-48FC-BA77-FDEEF7D99096}" dt="2022-06-17T19:59:00.579" v="2255" actId="20577"/>
          <ac:spMkLst>
            <pc:docMk/>
            <pc:sldMk cId="3311759130" sldId="277"/>
            <ac:spMk id="10" creationId="{04526FA4-2EFF-ACEF-8D12-F0422982BF8A}"/>
          </ac:spMkLst>
        </pc:spChg>
        <pc:spChg chg="del">
          <ac:chgData name="Fantinato Chiara" userId="756d882e-91f0-4259-ae5e-c0c9e37c1204" providerId="ADAL" clId="{C9B50C8C-9F18-48FC-BA77-FDEEF7D99096}" dt="2022-06-17T19:55:19.595" v="2138" actId="478"/>
          <ac:spMkLst>
            <pc:docMk/>
            <pc:sldMk cId="3311759130" sldId="277"/>
            <ac:spMk id="11" creationId="{826CA13C-0282-0DDE-F87A-F2B9EC709971}"/>
          </ac:spMkLst>
        </pc:spChg>
        <pc:spChg chg="add del mod">
          <ac:chgData name="Fantinato Chiara" userId="756d882e-91f0-4259-ae5e-c0c9e37c1204" providerId="ADAL" clId="{C9B50C8C-9F18-48FC-BA77-FDEEF7D99096}" dt="2022-06-17T20:14:00.007" v="2597"/>
          <ac:spMkLst>
            <pc:docMk/>
            <pc:sldMk cId="3311759130" sldId="277"/>
            <ac:spMk id="13" creationId="{BBB0CE2B-3B28-B171-6C2F-E223523658B1}"/>
          </ac:spMkLst>
        </pc:spChg>
        <pc:spChg chg="add mod">
          <ac:chgData name="Fantinato Chiara" userId="756d882e-91f0-4259-ae5e-c0c9e37c1204" providerId="ADAL" clId="{C9B50C8C-9F18-48FC-BA77-FDEEF7D99096}" dt="2022-06-18T08:00:09.837" v="6798" actId="14100"/>
          <ac:spMkLst>
            <pc:docMk/>
            <pc:sldMk cId="3311759130" sldId="277"/>
            <ac:spMk id="14" creationId="{89F7F675-5DE5-4098-9D9E-D6DCC9CBFCC0}"/>
          </ac:spMkLst>
        </pc:spChg>
        <pc:spChg chg="add del mod">
          <ac:chgData name="Fantinato Chiara" userId="756d882e-91f0-4259-ae5e-c0c9e37c1204" providerId="ADAL" clId="{C9B50C8C-9F18-48FC-BA77-FDEEF7D99096}" dt="2022-06-17T20:25:38.917" v="2772" actId="478"/>
          <ac:spMkLst>
            <pc:docMk/>
            <pc:sldMk cId="3311759130" sldId="277"/>
            <ac:spMk id="16" creationId="{083F1E92-C6C0-1F15-04C6-CD7F2DB7C7E9}"/>
          </ac:spMkLst>
        </pc:spChg>
        <pc:spChg chg="mod">
          <ac:chgData name="Fantinato Chiara" userId="756d882e-91f0-4259-ae5e-c0c9e37c1204" providerId="ADAL" clId="{C9B50C8C-9F18-48FC-BA77-FDEEF7D99096}" dt="2022-06-18T07:32:27.576" v="5659" actId="1076"/>
          <ac:spMkLst>
            <pc:docMk/>
            <pc:sldMk cId="3311759130" sldId="277"/>
            <ac:spMk id="16" creationId="{C8D651B1-9700-3734-DD8E-A9391668EF08}"/>
          </ac:spMkLst>
        </pc:spChg>
        <pc:spChg chg="mod">
          <ac:chgData name="Fantinato Chiara" userId="756d882e-91f0-4259-ae5e-c0c9e37c1204" providerId="ADAL" clId="{C9B50C8C-9F18-48FC-BA77-FDEEF7D99096}" dt="2022-06-18T07:32:46.493" v="5664"/>
          <ac:spMkLst>
            <pc:docMk/>
            <pc:sldMk cId="3311759130" sldId="277"/>
            <ac:spMk id="20" creationId="{9CCCDCC1-F93E-A4D3-2011-F3CFD96D2BAF}"/>
          </ac:spMkLst>
        </pc:spChg>
        <pc:spChg chg="mod">
          <ac:chgData name="Fantinato Chiara" userId="756d882e-91f0-4259-ae5e-c0c9e37c1204" providerId="ADAL" clId="{C9B50C8C-9F18-48FC-BA77-FDEEF7D99096}" dt="2022-06-18T07:44:11.413" v="5898"/>
          <ac:spMkLst>
            <pc:docMk/>
            <pc:sldMk cId="3311759130" sldId="277"/>
            <ac:spMk id="24" creationId="{2F03C849-DCD9-1FFA-704E-E1AADD805D73}"/>
          </ac:spMkLst>
        </pc:spChg>
        <pc:grpChg chg="add del mod">
          <ac:chgData name="Fantinato Chiara" userId="756d882e-91f0-4259-ae5e-c0c9e37c1204" providerId="ADAL" clId="{C9B50C8C-9F18-48FC-BA77-FDEEF7D99096}" dt="2022-06-18T07:32:45.761" v="5663" actId="478"/>
          <ac:grpSpMkLst>
            <pc:docMk/>
            <pc:sldMk cId="3311759130" sldId="277"/>
            <ac:grpSpMk id="13" creationId="{75C725D6-56A2-986D-F10D-8EA975B5B12D}"/>
          </ac:grpSpMkLst>
        </pc:grpChg>
        <pc:grpChg chg="add mod">
          <ac:chgData name="Fantinato Chiara" userId="756d882e-91f0-4259-ae5e-c0c9e37c1204" providerId="ADAL" clId="{C9B50C8C-9F18-48FC-BA77-FDEEF7D99096}" dt="2022-06-18T07:33:09.121" v="5667" actId="14100"/>
          <ac:grpSpMkLst>
            <pc:docMk/>
            <pc:sldMk cId="3311759130" sldId="277"/>
            <ac:grpSpMk id="18" creationId="{CCCDA735-BEE3-E6A3-A07C-DE06E00E19DD}"/>
          </ac:grpSpMkLst>
        </pc:grpChg>
        <pc:grpChg chg="add del mod">
          <ac:chgData name="Fantinato Chiara" userId="756d882e-91f0-4259-ae5e-c0c9e37c1204" providerId="ADAL" clId="{C9B50C8C-9F18-48FC-BA77-FDEEF7D99096}" dt="2022-06-18T07:44:12.758" v="5899"/>
          <ac:grpSpMkLst>
            <pc:docMk/>
            <pc:sldMk cId="3311759130" sldId="277"/>
            <ac:grpSpMk id="22" creationId="{68CD96D6-10AD-9635-F061-59682D60D56C}"/>
          </ac:grpSpMkLst>
        </pc:grpChg>
        <pc:picChg chg="del">
          <ac:chgData name="Fantinato Chiara" userId="756d882e-91f0-4259-ae5e-c0c9e37c1204" providerId="ADAL" clId="{C9B50C8C-9F18-48FC-BA77-FDEEF7D99096}" dt="2022-06-18T07:32:34.877" v="5661" actId="478"/>
          <ac:picMkLst>
            <pc:docMk/>
            <pc:sldMk cId="3311759130" sldId="277"/>
            <ac:picMk id="3" creationId="{ABBBBDC7-C21F-A94C-9F0D-4A21BCAE738D}"/>
          </ac:picMkLst>
        </pc:picChg>
        <pc:picChg chg="add del mod modCrop">
          <ac:chgData name="Fantinato Chiara" userId="756d882e-91f0-4259-ae5e-c0c9e37c1204" providerId="ADAL" clId="{C9B50C8C-9F18-48FC-BA77-FDEEF7D99096}" dt="2022-06-18T06:21:25.820" v="2817" actId="478"/>
          <ac:picMkLst>
            <pc:docMk/>
            <pc:sldMk cId="3311759130" sldId="277"/>
            <ac:picMk id="4" creationId="{D95AB27B-9CBB-77EA-2CCE-99389E81E4DC}"/>
          </ac:picMkLst>
        </pc:picChg>
        <pc:picChg chg="add del mod">
          <ac:chgData name="Fantinato Chiara" userId="756d882e-91f0-4259-ae5e-c0c9e37c1204" providerId="ADAL" clId="{C9B50C8C-9F18-48FC-BA77-FDEEF7D99096}" dt="2022-06-17T20:09:42.510" v="2504" actId="478"/>
          <ac:picMkLst>
            <pc:docMk/>
            <pc:sldMk cId="3311759130" sldId="277"/>
            <ac:picMk id="4" creationId="{ECA25657-68D9-E0D0-144A-F1C7CF207C15}"/>
          </ac:picMkLst>
        </pc:picChg>
        <pc:picChg chg="add mod modCrop">
          <ac:chgData name="Fantinato Chiara" userId="756d882e-91f0-4259-ae5e-c0c9e37c1204" providerId="ADAL" clId="{C9B50C8C-9F18-48FC-BA77-FDEEF7D99096}" dt="2022-06-18T07:33:19.536" v="5668" actId="1076"/>
          <ac:picMkLst>
            <pc:docMk/>
            <pc:sldMk cId="3311759130" sldId="277"/>
            <ac:picMk id="7" creationId="{C1AA6672-F5BB-05FE-4DF7-824EFF3D21C5}"/>
          </ac:picMkLst>
        </pc:picChg>
        <pc:picChg chg="add del mod">
          <ac:chgData name="Fantinato Chiara" userId="756d882e-91f0-4259-ae5e-c0c9e37c1204" providerId="ADAL" clId="{C9B50C8C-9F18-48FC-BA77-FDEEF7D99096}" dt="2022-06-18T06:21:22.220" v="2816" actId="478"/>
          <ac:picMkLst>
            <pc:docMk/>
            <pc:sldMk cId="3311759130" sldId="277"/>
            <ac:picMk id="12" creationId="{EF4549A0-0BFB-29F6-41BF-37551FAB5A6D}"/>
          </ac:picMkLst>
        </pc:picChg>
        <pc:picChg chg="mod">
          <ac:chgData name="Fantinato Chiara" userId="756d882e-91f0-4259-ae5e-c0c9e37c1204" providerId="ADAL" clId="{C9B50C8C-9F18-48FC-BA77-FDEEF7D99096}" dt="2022-06-18T07:32:06.177" v="5653"/>
          <ac:picMkLst>
            <pc:docMk/>
            <pc:sldMk cId="3311759130" sldId="277"/>
            <ac:picMk id="15" creationId="{55A7D3E1-0BF2-FCB9-B16E-F025ADF1BC3E}"/>
          </ac:picMkLst>
        </pc:picChg>
        <pc:picChg chg="mod">
          <ac:chgData name="Fantinato Chiara" userId="756d882e-91f0-4259-ae5e-c0c9e37c1204" providerId="ADAL" clId="{C9B50C8C-9F18-48FC-BA77-FDEEF7D99096}" dt="2022-06-18T07:32:46.493" v="5664"/>
          <ac:picMkLst>
            <pc:docMk/>
            <pc:sldMk cId="3311759130" sldId="277"/>
            <ac:picMk id="19" creationId="{2BE404FD-7B7E-721C-F8FF-657D8331D78A}"/>
          </ac:picMkLst>
        </pc:picChg>
        <pc:picChg chg="mod">
          <ac:chgData name="Fantinato Chiara" userId="756d882e-91f0-4259-ae5e-c0c9e37c1204" providerId="ADAL" clId="{C9B50C8C-9F18-48FC-BA77-FDEEF7D99096}" dt="2022-06-18T07:44:11.413" v="5898"/>
          <ac:picMkLst>
            <pc:docMk/>
            <pc:sldMk cId="3311759130" sldId="277"/>
            <ac:picMk id="23" creationId="{3155EA4C-292C-6283-1358-CBBF1240E6EB}"/>
          </ac:picMkLst>
        </pc:picChg>
        <pc:picChg chg="del">
          <ac:chgData name="Fantinato Chiara" userId="756d882e-91f0-4259-ae5e-c0c9e37c1204" providerId="ADAL" clId="{C9B50C8C-9F18-48FC-BA77-FDEEF7D99096}" dt="2022-06-17T09:37:32.250" v="292" actId="478"/>
          <ac:picMkLst>
            <pc:docMk/>
            <pc:sldMk cId="3311759130" sldId="277"/>
            <ac:picMk id="28" creationId="{1EF51168-D77F-B174-634A-73B47F981DC7}"/>
          </ac:picMkLst>
        </pc:picChg>
        <pc:picChg chg="del">
          <ac:chgData name="Fantinato Chiara" userId="756d882e-91f0-4259-ae5e-c0c9e37c1204" providerId="ADAL" clId="{C9B50C8C-9F18-48FC-BA77-FDEEF7D99096}" dt="2022-06-17T19:55:35.461" v="2140" actId="21"/>
          <ac:picMkLst>
            <pc:docMk/>
            <pc:sldMk cId="3311759130" sldId="277"/>
            <ac:picMk id="30" creationId="{6E779645-80FC-AF89-B845-5638E296C881}"/>
          </ac:picMkLst>
        </pc:picChg>
        <pc:cxnChg chg="mod">
          <ac:chgData name="Fantinato Chiara" userId="756d882e-91f0-4259-ae5e-c0c9e37c1204" providerId="ADAL" clId="{C9B50C8C-9F18-48FC-BA77-FDEEF7D99096}" dt="2022-06-18T07:32:06.177" v="5653"/>
          <ac:cxnSpMkLst>
            <pc:docMk/>
            <pc:sldMk cId="3311759130" sldId="277"/>
            <ac:cxnSpMk id="17" creationId="{5F23107B-5671-664B-DC63-123EBB5B7178}"/>
          </ac:cxnSpMkLst>
        </pc:cxnChg>
        <pc:cxnChg chg="mod">
          <ac:chgData name="Fantinato Chiara" userId="756d882e-91f0-4259-ae5e-c0c9e37c1204" providerId="ADAL" clId="{C9B50C8C-9F18-48FC-BA77-FDEEF7D99096}" dt="2022-06-18T07:32:46.493" v="5664"/>
          <ac:cxnSpMkLst>
            <pc:docMk/>
            <pc:sldMk cId="3311759130" sldId="277"/>
            <ac:cxnSpMk id="21" creationId="{159BF5A6-57A7-E402-2FCA-9C5244A008C7}"/>
          </ac:cxnSpMkLst>
        </pc:cxnChg>
        <pc:cxnChg chg="mod">
          <ac:chgData name="Fantinato Chiara" userId="756d882e-91f0-4259-ae5e-c0c9e37c1204" providerId="ADAL" clId="{C9B50C8C-9F18-48FC-BA77-FDEEF7D99096}" dt="2022-06-18T07:44:11.413" v="5898"/>
          <ac:cxnSpMkLst>
            <pc:docMk/>
            <pc:sldMk cId="3311759130" sldId="277"/>
            <ac:cxnSpMk id="25" creationId="{F9BD0429-E89B-DF92-4510-817A7AFA4C2F}"/>
          </ac:cxnSpMkLst>
        </pc:cxnChg>
      </pc:sldChg>
      <pc:sldChg chg="addSp delSp modSp add mod modNotesTx">
        <pc:chgData name="Fantinato Chiara" userId="756d882e-91f0-4259-ae5e-c0c9e37c1204" providerId="ADAL" clId="{C9B50C8C-9F18-48FC-BA77-FDEEF7D99096}" dt="2022-06-18T07:26:50.654" v="5195"/>
        <pc:sldMkLst>
          <pc:docMk/>
          <pc:sldMk cId="1413781225" sldId="278"/>
        </pc:sldMkLst>
        <pc:spChg chg="mod">
          <ac:chgData name="Fantinato Chiara" userId="756d882e-91f0-4259-ae5e-c0c9e37c1204" providerId="ADAL" clId="{C9B50C8C-9F18-48FC-BA77-FDEEF7D99096}" dt="2022-06-17T20:04:22.957" v="2412" actId="1076"/>
          <ac:spMkLst>
            <pc:docMk/>
            <pc:sldMk cId="1413781225" sldId="278"/>
            <ac:spMk id="6" creationId="{058A4861-6C80-2945-DEEC-20E87D1F2DDC}"/>
          </ac:spMkLst>
        </pc:spChg>
        <pc:spChg chg="add mod">
          <ac:chgData name="Fantinato Chiara" userId="756d882e-91f0-4259-ae5e-c0c9e37c1204" providerId="ADAL" clId="{C9B50C8C-9F18-48FC-BA77-FDEEF7D99096}" dt="2022-06-17T19:55:14.080" v="2137"/>
          <ac:spMkLst>
            <pc:docMk/>
            <pc:sldMk cId="1413781225" sldId="278"/>
            <ac:spMk id="8" creationId="{D6728884-F0AF-97AB-32EA-9882E28FE87F}"/>
          </ac:spMkLst>
        </pc:spChg>
        <pc:spChg chg="del">
          <ac:chgData name="Fantinato Chiara" userId="756d882e-91f0-4259-ae5e-c0c9e37c1204" providerId="ADAL" clId="{C9B50C8C-9F18-48FC-BA77-FDEEF7D99096}" dt="2022-06-17T19:55:13.432" v="2136" actId="478"/>
          <ac:spMkLst>
            <pc:docMk/>
            <pc:sldMk cId="1413781225" sldId="278"/>
            <ac:spMk id="11" creationId="{826CA13C-0282-0DDE-F87A-F2B9EC709971}"/>
          </ac:spMkLst>
        </pc:spChg>
        <pc:spChg chg="add mod">
          <ac:chgData name="Fantinato Chiara" userId="756d882e-91f0-4259-ae5e-c0c9e37c1204" providerId="ADAL" clId="{C9B50C8C-9F18-48FC-BA77-FDEEF7D99096}" dt="2022-06-17T20:09:10.642" v="2499" actId="1076"/>
          <ac:spMkLst>
            <pc:docMk/>
            <pc:sldMk cId="1413781225" sldId="278"/>
            <ac:spMk id="12" creationId="{5976F543-EAD2-33E4-DB34-5162F3B54A78}"/>
          </ac:spMkLst>
        </pc:spChg>
        <pc:spChg chg="add mod">
          <ac:chgData name="Fantinato Chiara" userId="756d882e-91f0-4259-ae5e-c0c9e37c1204" providerId="ADAL" clId="{C9B50C8C-9F18-48FC-BA77-FDEEF7D99096}" dt="2022-06-17T19:58:53.939" v="2252" actId="20577"/>
          <ac:spMkLst>
            <pc:docMk/>
            <pc:sldMk cId="1413781225" sldId="278"/>
            <ac:spMk id="13" creationId="{2666B64C-7476-558F-30E7-947D98BBF2B4}"/>
          </ac:spMkLst>
        </pc:spChg>
        <pc:spChg chg="add mod">
          <ac:chgData name="Fantinato Chiara" userId="756d882e-91f0-4259-ae5e-c0c9e37c1204" providerId="ADAL" clId="{C9B50C8C-9F18-48FC-BA77-FDEEF7D99096}" dt="2022-06-18T07:26:30.807" v="5193" actId="1076"/>
          <ac:spMkLst>
            <pc:docMk/>
            <pc:sldMk cId="1413781225" sldId="278"/>
            <ac:spMk id="15" creationId="{EEE65346-92F9-675D-400B-617142336EFE}"/>
          </ac:spMkLst>
        </pc:spChg>
        <pc:spChg chg="add mod">
          <ac:chgData name="Fantinato Chiara" userId="756d882e-91f0-4259-ae5e-c0c9e37c1204" providerId="ADAL" clId="{C9B50C8C-9F18-48FC-BA77-FDEEF7D99096}" dt="2022-06-17T20:04:22.957" v="2412" actId="1076"/>
          <ac:spMkLst>
            <pc:docMk/>
            <pc:sldMk cId="1413781225" sldId="278"/>
            <ac:spMk id="16" creationId="{E4AD5E4B-A82B-9918-F687-20E14EE7B7B9}"/>
          </ac:spMkLst>
        </pc:spChg>
        <pc:picChg chg="add del mod">
          <ac:chgData name="Fantinato Chiara" userId="756d882e-91f0-4259-ae5e-c0c9e37c1204" providerId="ADAL" clId="{C9B50C8C-9F18-48FC-BA77-FDEEF7D99096}" dt="2022-06-17T19:44:34.584" v="1761" actId="21"/>
          <ac:picMkLst>
            <pc:docMk/>
            <pc:sldMk cId="1413781225" sldId="278"/>
            <ac:picMk id="4" creationId="{4AF3718B-4CAF-D22F-C285-B6F4C72C064D}"/>
          </ac:picMkLst>
        </pc:picChg>
        <pc:picChg chg="add mod">
          <ac:chgData name="Fantinato Chiara" userId="756d882e-91f0-4259-ae5e-c0c9e37c1204" providerId="ADAL" clId="{C9B50C8C-9F18-48FC-BA77-FDEEF7D99096}" dt="2022-06-18T07:07:23.074" v="4270" actId="14100"/>
          <ac:picMkLst>
            <pc:docMk/>
            <pc:sldMk cId="1413781225" sldId="278"/>
            <ac:picMk id="4" creationId="{884761A6-3076-E7CF-A831-D66554857E08}"/>
          </ac:picMkLst>
        </pc:picChg>
        <pc:picChg chg="add mod">
          <ac:chgData name="Fantinato Chiara" userId="756d882e-91f0-4259-ae5e-c0c9e37c1204" providerId="ADAL" clId="{C9B50C8C-9F18-48FC-BA77-FDEEF7D99096}" dt="2022-06-18T07:26:24.188" v="5192" actId="1076"/>
          <ac:picMkLst>
            <pc:docMk/>
            <pc:sldMk cId="1413781225" sldId="278"/>
            <ac:picMk id="7" creationId="{8182BF9D-8A06-547D-B316-B6A773E30D68}"/>
          </ac:picMkLst>
        </pc:picChg>
        <pc:picChg chg="add del mod">
          <ac:chgData name="Fantinato Chiara" userId="756d882e-91f0-4259-ae5e-c0c9e37c1204" providerId="ADAL" clId="{C9B50C8C-9F18-48FC-BA77-FDEEF7D99096}" dt="2022-06-17T19:31:04.154" v="1349" actId="21"/>
          <ac:picMkLst>
            <pc:docMk/>
            <pc:sldMk cId="1413781225" sldId="278"/>
            <ac:picMk id="7" creationId="{846CBE19-325D-7BBF-93D3-236E8929336D}"/>
          </ac:picMkLst>
        </pc:picChg>
        <pc:picChg chg="add del mod">
          <ac:chgData name="Fantinato Chiara" userId="756d882e-91f0-4259-ae5e-c0c9e37c1204" providerId="ADAL" clId="{C9B50C8C-9F18-48FC-BA77-FDEEF7D99096}" dt="2022-06-18T07:07:13.075" v="4266" actId="478"/>
          <ac:picMkLst>
            <pc:docMk/>
            <pc:sldMk cId="1413781225" sldId="278"/>
            <ac:picMk id="10" creationId="{2A5021DF-2BD3-880E-80ED-99B5ECFE4A95}"/>
          </ac:picMkLst>
        </pc:picChg>
        <pc:picChg chg="add del mod">
          <ac:chgData name="Fantinato Chiara" userId="756d882e-91f0-4259-ae5e-c0c9e37c1204" providerId="ADAL" clId="{C9B50C8C-9F18-48FC-BA77-FDEEF7D99096}" dt="2022-06-18T07:08:45.833" v="4271" actId="478"/>
          <ac:picMkLst>
            <pc:docMk/>
            <pc:sldMk cId="1413781225" sldId="278"/>
            <ac:picMk id="14" creationId="{123DD3AD-67C7-8E01-4D4D-A35EDD2AEB56}"/>
          </ac:picMkLst>
        </pc:picChg>
        <pc:picChg chg="del">
          <ac:chgData name="Fantinato Chiara" userId="756d882e-91f0-4259-ae5e-c0c9e37c1204" providerId="ADAL" clId="{C9B50C8C-9F18-48FC-BA77-FDEEF7D99096}" dt="2022-06-17T09:22:18.964" v="287" actId="478"/>
          <ac:picMkLst>
            <pc:docMk/>
            <pc:sldMk cId="1413781225" sldId="278"/>
            <ac:picMk id="34" creationId="{31E214CA-3881-1F3B-A517-2D6D8B9E7724}"/>
          </ac:picMkLst>
        </pc:picChg>
        <pc:picChg chg="del">
          <ac:chgData name="Fantinato Chiara" userId="756d882e-91f0-4259-ae5e-c0c9e37c1204" providerId="ADAL" clId="{C9B50C8C-9F18-48FC-BA77-FDEEF7D99096}" dt="2022-06-17T09:22:20.299" v="288" actId="478"/>
          <ac:picMkLst>
            <pc:docMk/>
            <pc:sldMk cId="1413781225" sldId="278"/>
            <ac:picMk id="40" creationId="{8DC70BCC-0D03-53BD-D5B5-A342BD240AFF}"/>
          </ac:picMkLst>
        </pc:picChg>
      </pc:sldChg>
      <pc:sldChg chg="addSp delSp modSp add del mod modNotesTx">
        <pc:chgData name="Fantinato Chiara" userId="756d882e-91f0-4259-ae5e-c0c9e37c1204" providerId="ADAL" clId="{C9B50C8C-9F18-48FC-BA77-FDEEF7D99096}" dt="2022-06-17T20:14:44.166" v="2608" actId="47"/>
        <pc:sldMkLst>
          <pc:docMk/>
          <pc:sldMk cId="3315071943" sldId="279"/>
        </pc:sldMkLst>
        <pc:picChg chg="del">
          <ac:chgData name="Fantinato Chiara" userId="756d882e-91f0-4259-ae5e-c0c9e37c1204" providerId="ADAL" clId="{C9B50C8C-9F18-48FC-BA77-FDEEF7D99096}" dt="2022-06-17T13:22:34.502" v="323" actId="478"/>
          <ac:picMkLst>
            <pc:docMk/>
            <pc:sldMk cId="3315071943" sldId="279"/>
            <ac:picMk id="4" creationId="{ECA25657-68D9-E0D0-144A-F1C7CF207C15}"/>
          </ac:picMkLst>
        </pc:picChg>
        <pc:picChg chg="add del mod modCrop">
          <ac:chgData name="Fantinato Chiara" userId="756d882e-91f0-4259-ae5e-c0c9e37c1204" providerId="ADAL" clId="{C9B50C8C-9F18-48FC-BA77-FDEEF7D99096}" dt="2022-06-17T20:12:20.994" v="2579" actId="21"/>
          <ac:picMkLst>
            <pc:docMk/>
            <pc:sldMk cId="3315071943" sldId="279"/>
            <ac:picMk id="5" creationId="{5FFC4840-88F5-BCC3-9F65-DF2BA5670268}"/>
          </ac:picMkLst>
        </pc:picChg>
        <pc:picChg chg="del">
          <ac:chgData name="Fantinato Chiara" userId="756d882e-91f0-4259-ae5e-c0c9e37c1204" providerId="ADAL" clId="{C9B50C8C-9F18-48FC-BA77-FDEEF7D99096}" dt="2022-06-17T13:22:33.416" v="322" actId="478"/>
          <ac:picMkLst>
            <pc:docMk/>
            <pc:sldMk cId="3315071943" sldId="279"/>
            <ac:picMk id="30" creationId="{6E779645-80FC-AF89-B845-5638E296C881}"/>
          </ac:picMkLst>
        </pc:picChg>
      </pc:sldChg>
      <pc:sldChg chg="addSp delSp modSp add del mod modNotesTx">
        <pc:chgData name="Fantinato Chiara" userId="756d882e-91f0-4259-ae5e-c0c9e37c1204" providerId="ADAL" clId="{C9B50C8C-9F18-48FC-BA77-FDEEF7D99096}" dt="2022-06-18T09:12:07.676" v="7542" actId="47"/>
        <pc:sldMkLst>
          <pc:docMk/>
          <pc:sldMk cId="936254611" sldId="280"/>
        </pc:sldMkLst>
        <pc:spChg chg="del">
          <ac:chgData name="Fantinato Chiara" userId="756d882e-91f0-4259-ae5e-c0c9e37c1204" providerId="ADAL" clId="{C9B50C8C-9F18-48FC-BA77-FDEEF7D99096}" dt="2022-06-17T20:16:10.908" v="2617" actId="478"/>
          <ac:spMkLst>
            <pc:docMk/>
            <pc:sldMk cId="936254611" sldId="280"/>
            <ac:spMk id="8" creationId="{3BAD6124-5BCC-DE47-9791-FEECD6E3101C}"/>
          </ac:spMkLst>
        </pc:spChg>
        <pc:spChg chg="add mod">
          <ac:chgData name="Fantinato Chiara" userId="756d882e-91f0-4259-ae5e-c0c9e37c1204" providerId="ADAL" clId="{C9B50C8C-9F18-48FC-BA77-FDEEF7D99096}" dt="2022-06-18T08:27:36.715" v="7248" actId="20577"/>
          <ac:spMkLst>
            <pc:docMk/>
            <pc:sldMk cId="936254611" sldId="280"/>
            <ac:spMk id="12" creationId="{6BFC9F6D-0FF7-BA7A-7DAA-9ED0DBBFD21D}"/>
          </ac:spMkLst>
        </pc:spChg>
        <pc:grpChg chg="add mod">
          <ac:chgData name="Fantinato Chiara" userId="756d882e-91f0-4259-ae5e-c0c9e37c1204" providerId="ADAL" clId="{C9B50C8C-9F18-48FC-BA77-FDEEF7D99096}" dt="2022-06-18T09:11:24.948" v="7541" actId="164"/>
          <ac:grpSpMkLst>
            <pc:docMk/>
            <pc:sldMk cId="936254611" sldId="280"/>
            <ac:grpSpMk id="13" creationId="{105D672B-01D8-F91D-85B8-A88D0B6EB789}"/>
          </ac:grpSpMkLst>
        </pc:grpChg>
        <pc:picChg chg="del">
          <ac:chgData name="Fantinato Chiara" userId="756d882e-91f0-4259-ae5e-c0c9e37c1204" providerId="ADAL" clId="{C9B50C8C-9F18-48FC-BA77-FDEEF7D99096}" dt="2022-06-18T09:01:44.527" v="7266" actId="478"/>
          <ac:picMkLst>
            <pc:docMk/>
            <pc:sldMk cId="936254611" sldId="280"/>
            <ac:picMk id="3" creationId="{ABBBBDC7-C21F-A94C-9F0D-4A21BCAE738D}"/>
          </ac:picMkLst>
        </pc:picChg>
        <pc:picChg chg="add mod modCrop">
          <ac:chgData name="Fantinato Chiara" userId="756d882e-91f0-4259-ae5e-c0c9e37c1204" providerId="ADAL" clId="{C9B50C8C-9F18-48FC-BA77-FDEEF7D99096}" dt="2022-06-18T09:11:24.948" v="7541" actId="164"/>
          <ac:picMkLst>
            <pc:docMk/>
            <pc:sldMk cId="936254611" sldId="280"/>
            <ac:picMk id="4" creationId="{8D591BBF-2BD4-9310-D454-BC6C0EDC324F}"/>
          </ac:picMkLst>
        </pc:picChg>
        <pc:picChg chg="del">
          <ac:chgData name="Fantinato Chiara" userId="756d882e-91f0-4259-ae5e-c0c9e37c1204" providerId="ADAL" clId="{C9B50C8C-9F18-48FC-BA77-FDEEF7D99096}" dt="2022-06-17T19:18:48.095" v="1062" actId="478"/>
          <ac:picMkLst>
            <pc:docMk/>
            <pc:sldMk cId="936254611" sldId="280"/>
            <ac:picMk id="4" creationId="{9B7907C8-0C39-2394-FF2B-9C5F31307AB4}"/>
          </ac:picMkLst>
        </pc:picChg>
        <pc:picChg chg="add del mod modCrop">
          <ac:chgData name="Fantinato Chiara" userId="756d882e-91f0-4259-ae5e-c0c9e37c1204" providerId="ADAL" clId="{C9B50C8C-9F18-48FC-BA77-FDEEF7D99096}" dt="2022-06-17T19:23:38.252" v="1107" actId="478"/>
          <ac:picMkLst>
            <pc:docMk/>
            <pc:sldMk cId="936254611" sldId="280"/>
            <ac:picMk id="5" creationId="{D3EF2727-3A4E-4054-08CB-7F85FD361A3C}"/>
          </ac:picMkLst>
        </pc:picChg>
        <pc:picChg chg="add mod modCrop">
          <ac:chgData name="Fantinato Chiara" userId="756d882e-91f0-4259-ae5e-c0c9e37c1204" providerId="ADAL" clId="{C9B50C8C-9F18-48FC-BA77-FDEEF7D99096}" dt="2022-06-18T09:11:24.948" v="7541" actId="164"/>
          <ac:picMkLst>
            <pc:docMk/>
            <pc:sldMk cId="936254611" sldId="280"/>
            <ac:picMk id="6" creationId="{556648F2-5D41-A5C3-97EA-99977F3891D7}"/>
          </ac:picMkLst>
        </pc:picChg>
        <pc:picChg chg="add del mod modCrop">
          <ac:chgData name="Fantinato Chiara" userId="756d882e-91f0-4259-ae5e-c0c9e37c1204" providerId="ADAL" clId="{C9B50C8C-9F18-48FC-BA77-FDEEF7D99096}" dt="2022-06-18T08:20:05.955" v="7125" actId="21"/>
          <ac:picMkLst>
            <pc:docMk/>
            <pc:sldMk cId="936254611" sldId="280"/>
            <ac:picMk id="7" creationId="{4FDEA1FE-15A8-4B65-C578-F48AA2A8342B}"/>
          </ac:picMkLst>
        </pc:picChg>
        <pc:picChg chg="add mod modCrop">
          <ac:chgData name="Fantinato Chiara" userId="756d882e-91f0-4259-ae5e-c0c9e37c1204" providerId="ADAL" clId="{C9B50C8C-9F18-48FC-BA77-FDEEF7D99096}" dt="2022-06-18T09:11:24.948" v="7541" actId="164"/>
          <ac:picMkLst>
            <pc:docMk/>
            <pc:sldMk cId="936254611" sldId="280"/>
            <ac:picMk id="10" creationId="{3459B903-F6BD-743D-0274-6091CF17D6D8}"/>
          </ac:picMkLst>
        </pc:picChg>
      </pc:sldChg>
      <pc:sldChg chg="addSp delSp modSp add del mod modNotesTx">
        <pc:chgData name="Fantinato Chiara" userId="756d882e-91f0-4259-ae5e-c0c9e37c1204" providerId="ADAL" clId="{C9B50C8C-9F18-48FC-BA77-FDEEF7D99096}" dt="2022-06-18T09:12:10.819" v="7543" actId="47"/>
        <pc:sldMkLst>
          <pc:docMk/>
          <pc:sldMk cId="3597990170" sldId="281"/>
        </pc:sldMkLst>
        <pc:spChg chg="del">
          <ac:chgData name="Fantinato Chiara" userId="756d882e-91f0-4259-ae5e-c0c9e37c1204" providerId="ADAL" clId="{C9B50C8C-9F18-48FC-BA77-FDEEF7D99096}" dt="2022-06-17T20:16:14.139" v="2619" actId="478"/>
          <ac:spMkLst>
            <pc:docMk/>
            <pc:sldMk cId="3597990170" sldId="281"/>
            <ac:spMk id="8" creationId="{3BAD6124-5BCC-DE47-9791-FEECD6E3101C}"/>
          </ac:spMkLst>
        </pc:spChg>
        <pc:spChg chg="add mod">
          <ac:chgData name="Fantinato Chiara" userId="756d882e-91f0-4259-ae5e-c0c9e37c1204" providerId="ADAL" clId="{C9B50C8C-9F18-48FC-BA77-FDEEF7D99096}" dt="2022-06-17T20:16:40.239" v="2628" actId="20577"/>
          <ac:spMkLst>
            <pc:docMk/>
            <pc:sldMk cId="3597990170" sldId="281"/>
            <ac:spMk id="12" creationId="{A7675237-C0E0-4646-2DDE-C14C04659AD2}"/>
          </ac:spMkLst>
        </pc:spChg>
        <pc:spChg chg="add del mod">
          <ac:chgData name="Fantinato Chiara" userId="756d882e-91f0-4259-ae5e-c0c9e37c1204" providerId="ADAL" clId="{C9B50C8C-9F18-48FC-BA77-FDEEF7D99096}" dt="2022-06-18T08:27:44.116" v="7251"/>
          <ac:spMkLst>
            <pc:docMk/>
            <pc:sldMk cId="3597990170" sldId="281"/>
            <ac:spMk id="13" creationId="{839DCDB1-F7F2-6499-6C2F-E0B5862E5D2F}"/>
          </ac:spMkLst>
        </pc:spChg>
        <pc:picChg chg="del">
          <ac:chgData name="Fantinato Chiara" userId="756d882e-91f0-4259-ae5e-c0c9e37c1204" providerId="ADAL" clId="{C9B50C8C-9F18-48FC-BA77-FDEEF7D99096}" dt="2022-06-17T19:18:50.371" v="1063" actId="478"/>
          <ac:picMkLst>
            <pc:docMk/>
            <pc:sldMk cId="3597990170" sldId="281"/>
            <ac:picMk id="4" creationId="{9B7907C8-0C39-2394-FF2B-9C5F31307AB4}"/>
          </ac:picMkLst>
        </pc:picChg>
        <pc:picChg chg="add del mod modCrop">
          <ac:chgData name="Fantinato Chiara" userId="756d882e-91f0-4259-ae5e-c0c9e37c1204" providerId="ADAL" clId="{C9B50C8C-9F18-48FC-BA77-FDEEF7D99096}" dt="2022-06-17T19:23:40.072" v="1108" actId="478"/>
          <ac:picMkLst>
            <pc:docMk/>
            <pc:sldMk cId="3597990170" sldId="281"/>
            <ac:picMk id="5" creationId="{9157D7E3-A977-2B8A-C934-B05276DB2D57}"/>
          </ac:picMkLst>
        </pc:picChg>
        <pc:picChg chg="add del mod modCrop">
          <ac:chgData name="Fantinato Chiara" userId="756d882e-91f0-4259-ae5e-c0c9e37c1204" providerId="ADAL" clId="{C9B50C8C-9F18-48FC-BA77-FDEEF7D99096}" dt="2022-06-18T08:27:29.645" v="7246" actId="478"/>
          <ac:picMkLst>
            <pc:docMk/>
            <pc:sldMk cId="3597990170" sldId="281"/>
            <ac:picMk id="7" creationId="{C76ED5F6-87B5-6596-8E8B-B1D93BA0D4D8}"/>
          </ac:picMkLst>
        </pc:picChg>
      </pc:sldChg>
      <pc:sldChg chg="addSp delSp modSp add mod modNotesTx">
        <pc:chgData name="Fantinato Chiara" userId="756d882e-91f0-4259-ae5e-c0c9e37c1204" providerId="ADAL" clId="{C9B50C8C-9F18-48FC-BA77-FDEEF7D99096}" dt="2022-06-18T06:57:20.677" v="4206" actId="20577"/>
        <pc:sldMkLst>
          <pc:docMk/>
          <pc:sldMk cId="161328670" sldId="282"/>
        </pc:sldMkLst>
        <pc:spChg chg="mod">
          <ac:chgData name="Fantinato Chiara" userId="756d882e-91f0-4259-ae5e-c0c9e37c1204" providerId="ADAL" clId="{C9B50C8C-9F18-48FC-BA77-FDEEF7D99096}" dt="2022-06-18T06:49:38.045" v="3967" actId="1076"/>
          <ac:spMkLst>
            <pc:docMk/>
            <pc:sldMk cId="161328670" sldId="282"/>
            <ac:spMk id="6" creationId="{058A4861-6C80-2945-DEEC-20E87D1F2DDC}"/>
          </ac:spMkLst>
        </pc:spChg>
        <pc:spChg chg="add mod">
          <ac:chgData name="Fantinato Chiara" userId="756d882e-91f0-4259-ae5e-c0c9e37c1204" providerId="ADAL" clId="{C9B50C8C-9F18-48FC-BA77-FDEEF7D99096}" dt="2022-06-18T06:49:41.831" v="3968" actId="1076"/>
          <ac:spMkLst>
            <pc:docMk/>
            <pc:sldMk cId="161328670" sldId="282"/>
            <ac:spMk id="10" creationId="{3CF79C7C-F77A-A4E9-5E76-F7E21F68B2DE}"/>
          </ac:spMkLst>
        </pc:spChg>
        <pc:spChg chg="add mod">
          <ac:chgData name="Fantinato Chiara" userId="756d882e-91f0-4259-ae5e-c0c9e37c1204" providerId="ADAL" clId="{C9B50C8C-9F18-48FC-BA77-FDEEF7D99096}" dt="2022-06-17T19:58:43.379" v="2249" actId="20577"/>
          <ac:spMkLst>
            <pc:docMk/>
            <pc:sldMk cId="161328670" sldId="282"/>
            <ac:spMk id="12" creationId="{2ECB10F8-922D-D6B7-08B0-42432ED5C58F}"/>
          </ac:spMkLst>
        </pc:spChg>
        <pc:picChg chg="add del mod">
          <ac:chgData name="Fantinato Chiara" userId="756d882e-91f0-4259-ae5e-c0c9e37c1204" providerId="ADAL" clId="{C9B50C8C-9F18-48FC-BA77-FDEEF7D99096}" dt="2022-06-18T06:51:46.156" v="3971" actId="478"/>
          <ac:picMkLst>
            <pc:docMk/>
            <pc:sldMk cId="161328670" sldId="282"/>
            <ac:picMk id="4" creationId="{56A8C7ED-2ECA-1D1C-3B0F-205AEDE8B0B2}"/>
          </ac:picMkLst>
        </pc:picChg>
        <pc:picChg chg="add mod">
          <ac:chgData name="Fantinato Chiara" userId="756d882e-91f0-4259-ae5e-c0c9e37c1204" providerId="ADAL" clId="{C9B50C8C-9F18-48FC-BA77-FDEEF7D99096}" dt="2022-06-18T06:49:50.486" v="3970" actId="1076"/>
          <ac:picMkLst>
            <pc:docMk/>
            <pc:sldMk cId="161328670" sldId="282"/>
            <ac:picMk id="7" creationId="{ABFF3D3E-BF9B-C26D-5334-9BD2EC19501B}"/>
          </ac:picMkLst>
        </pc:picChg>
        <pc:picChg chg="add mod">
          <ac:chgData name="Fantinato Chiara" userId="756d882e-91f0-4259-ae5e-c0c9e37c1204" providerId="ADAL" clId="{C9B50C8C-9F18-48FC-BA77-FDEEF7D99096}" dt="2022-06-18T06:52:04.221" v="3976" actId="1076"/>
          <ac:picMkLst>
            <pc:docMk/>
            <pc:sldMk cId="161328670" sldId="282"/>
            <ac:picMk id="8" creationId="{EAD4A071-DE1B-14F1-72BC-E0A981E425C0}"/>
          </ac:picMkLst>
        </pc:picChg>
        <pc:picChg chg="del">
          <ac:chgData name="Fantinato Chiara" userId="756d882e-91f0-4259-ae5e-c0c9e37c1204" providerId="ADAL" clId="{C9B50C8C-9F18-48FC-BA77-FDEEF7D99096}" dt="2022-06-17T19:44:31.667" v="1760" actId="478"/>
          <ac:picMkLst>
            <pc:docMk/>
            <pc:sldMk cId="161328670" sldId="282"/>
            <ac:picMk id="34" creationId="{31E214CA-3881-1F3B-A517-2D6D8B9E7724}"/>
          </ac:picMkLst>
        </pc:picChg>
      </pc:sldChg>
      <pc:sldChg chg="addSp delSp modSp add mod modNotesTx">
        <pc:chgData name="Fantinato Chiara" userId="756d882e-91f0-4259-ae5e-c0c9e37c1204" providerId="ADAL" clId="{C9B50C8C-9F18-48FC-BA77-FDEEF7D99096}" dt="2022-06-18T09:35:03.529" v="8007" actId="1076"/>
        <pc:sldMkLst>
          <pc:docMk/>
          <pc:sldMk cId="946165475" sldId="283"/>
        </pc:sldMkLst>
        <pc:spChg chg="del">
          <ac:chgData name="Fantinato Chiara" userId="756d882e-91f0-4259-ae5e-c0c9e37c1204" providerId="ADAL" clId="{C9B50C8C-9F18-48FC-BA77-FDEEF7D99096}" dt="2022-06-17T20:16:06.569" v="2615" actId="478"/>
          <ac:spMkLst>
            <pc:docMk/>
            <pc:sldMk cId="946165475" sldId="283"/>
            <ac:spMk id="8" creationId="{3BAD6124-5BCC-DE47-9791-FEECD6E3101C}"/>
          </ac:spMkLst>
        </pc:spChg>
        <pc:spChg chg="add mod">
          <ac:chgData name="Fantinato Chiara" userId="756d882e-91f0-4259-ae5e-c0c9e37c1204" providerId="ADAL" clId="{C9B50C8C-9F18-48FC-BA77-FDEEF7D99096}" dt="2022-06-18T09:12:24.442" v="7545" actId="20577"/>
          <ac:spMkLst>
            <pc:docMk/>
            <pc:sldMk cId="946165475" sldId="283"/>
            <ac:spMk id="10" creationId="{4B4D4717-8AB1-3310-58C9-423D473774D3}"/>
          </ac:spMkLst>
        </pc:spChg>
        <pc:spChg chg="add mod">
          <ac:chgData name="Fantinato Chiara" userId="756d882e-91f0-4259-ae5e-c0c9e37c1204" providerId="ADAL" clId="{C9B50C8C-9F18-48FC-BA77-FDEEF7D99096}" dt="2022-06-18T08:26:21.675" v="7235" actId="571"/>
          <ac:spMkLst>
            <pc:docMk/>
            <pc:sldMk cId="946165475" sldId="283"/>
            <ac:spMk id="13" creationId="{1AEE16FB-0162-4006-B6D8-FBFC460A7241}"/>
          </ac:spMkLst>
        </pc:spChg>
        <pc:spChg chg="add mod">
          <ac:chgData name="Fantinato Chiara" userId="756d882e-91f0-4259-ae5e-c0c9e37c1204" providerId="ADAL" clId="{C9B50C8C-9F18-48FC-BA77-FDEEF7D99096}" dt="2022-06-18T09:35:03.529" v="8007" actId="1076"/>
          <ac:spMkLst>
            <pc:docMk/>
            <pc:sldMk cId="946165475" sldId="283"/>
            <ac:spMk id="19" creationId="{C4D5B403-809E-2126-5A3B-40A50309AFDA}"/>
          </ac:spMkLst>
        </pc:spChg>
        <pc:grpChg chg="add del mod">
          <ac:chgData name="Fantinato Chiara" userId="756d882e-91f0-4259-ae5e-c0c9e37c1204" providerId="ADAL" clId="{C9B50C8C-9F18-48FC-BA77-FDEEF7D99096}" dt="2022-06-18T08:48:55.849" v="7254" actId="478"/>
          <ac:grpSpMkLst>
            <pc:docMk/>
            <pc:sldMk cId="946165475" sldId="283"/>
            <ac:grpSpMk id="2" creationId="{2D92EAF0-2E5F-20D4-517F-CFBABE985BEB}"/>
          </ac:grpSpMkLst>
        </pc:grpChg>
        <pc:grpChg chg="add del mod">
          <ac:chgData name="Fantinato Chiara" userId="756d882e-91f0-4259-ae5e-c0c9e37c1204" providerId="ADAL" clId="{C9B50C8C-9F18-48FC-BA77-FDEEF7D99096}" dt="2022-06-18T08:27:11.800" v="7243"/>
          <ac:grpSpMkLst>
            <pc:docMk/>
            <pc:sldMk cId="946165475" sldId="283"/>
            <ac:grpSpMk id="15" creationId="{6396EDB7-E495-9866-A2FF-A6510005161A}"/>
          </ac:grpSpMkLst>
        </pc:grpChg>
        <pc:grpChg chg="add mod">
          <ac:chgData name="Fantinato Chiara" userId="756d882e-91f0-4259-ae5e-c0c9e37c1204" providerId="ADAL" clId="{C9B50C8C-9F18-48FC-BA77-FDEEF7D99096}" dt="2022-06-18T09:31:56.987" v="8006" actId="164"/>
          <ac:grpSpMkLst>
            <pc:docMk/>
            <pc:sldMk cId="946165475" sldId="283"/>
            <ac:grpSpMk id="29" creationId="{531AFD0A-429B-40FE-73A7-B71D645B89D5}"/>
          </ac:grpSpMkLst>
        </pc:grpChg>
        <pc:picChg chg="del">
          <ac:chgData name="Fantinato Chiara" userId="756d882e-91f0-4259-ae5e-c0c9e37c1204" providerId="ADAL" clId="{C9B50C8C-9F18-48FC-BA77-FDEEF7D99096}" dt="2022-06-18T08:25:23.836" v="7225" actId="478"/>
          <ac:picMkLst>
            <pc:docMk/>
            <pc:sldMk cId="946165475" sldId="283"/>
            <ac:picMk id="3" creationId="{ABBBBDC7-C21F-A94C-9F0D-4A21BCAE738D}"/>
          </ac:picMkLst>
        </pc:picChg>
        <pc:picChg chg="add del mod modCrop">
          <ac:chgData name="Fantinato Chiara" userId="756d882e-91f0-4259-ae5e-c0c9e37c1204" providerId="ADAL" clId="{C9B50C8C-9F18-48FC-BA77-FDEEF7D99096}" dt="2022-06-18T09:23:19.597" v="7832" actId="478"/>
          <ac:picMkLst>
            <pc:docMk/>
            <pc:sldMk cId="946165475" sldId="283"/>
            <ac:picMk id="6" creationId="{3DEA2793-C18A-92CE-D7F6-9DE00E6295D3}"/>
          </ac:picMkLst>
        </pc:picChg>
        <pc:picChg chg="mod">
          <ac:chgData name="Fantinato Chiara" userId="756d882e-91f0-4259-ae5e-c0c9e37c1204" providerId="ADAL" clId="{C9B50C8C-9F18-48FC-BA77-FDEEF7D99096}" dt="2022-06-18T08:26:29.987" v="7236" actId="164"/>
          <ac:picMkLst>
            <pc:docMk/>
            <pc:sldMk cId="946165475" sldId="283"/>
            <ac:picMk id="7" creationId="{A5D82924-B58A-2FF3-A453-838211B77750}"/>
          </ac:picMkLst>
        </pc:picChg>
        <pc:picChg chg="add mod">
          <ac:chgData name="Fantinato Chiara" userId="756d882e-91f0-4259-ae5e-c0c9e37c1204" providerId="ADAL" clId="{C9B50C8C-9F18-48FC-BA77-FDEEF7D99096}" dt="2022-06-18T08:26:29.987" v="7236" actId="164"/>
          <ac:picMkLst>
            <pc:docMk/>
            <pc:sldMk cId="946165475" sldId="283"/>
            <ac:picMk id="8" creationId="{CD3290DD-F278-0443-5F61-BD6D15594E16}"/>
          </ac:picMkLst>
        </pc:picChg>
        <pc:picChg chg="add mod">
          <ac:chgData name="Fantinato Chiara" userId="756d882e-91f0-4259-ae5e-c0c9e37c1204" providerId="ADAL" clId="{C9B50C8C-9F18-48FC-BA77-FDEEF7D99096}" dt="2022-06-18T08:26:29.987" v="7236" actId="164"/>
          <ac:picMkLst>
            <pc:docMk/>
            <pc:sldMk cId="946165475" sldId="283"/>
            <ac:picMk id="12" creationId="{0B9E460C-5203-4B6B-74E9-E189A0E2BC4D}"/>
          </ac:picMkLst>
        </pc:picChg>
        <pc:picChg chg="add mod">
          <ac:chgData name="Fantinato Chiara" userId="756d882e-91f0-4259-ae5e-c0c9e37c1204" providerId="ADAL" clId="{C9B50C8C-9F18-48FC-BA77-FDEEF7D99096}" dt="2022-06-18T08:26:21.675" v="7235" actId="571"/>
          <ac:picMkLst>
            <pc:docMk/>
            <pc:sldMk cId="946165475" sldId="283"/>
            <ac:picMk id="14" creationId="{36139200-5F33-E534-17B7-711E387E52D6}"/>
          </ac:picMkLst>
        </pc:picChg>
        <pc:picChg chg="mod">
          <ac:chgData name="Fantinato Chiara" userId="756d882e-91f0-4259-ae5e-c0c9e37c1204" providerId="ADAL" clId="{C9B50C8C-9F18-48FC-BA77-FDEEF7D99096}" dt="2022-06-18T08:26:49.665" v="7238"/>
          <ac:picMkLst>
            <pc:docMk/>
            <pc:sldMk cId="946165475" sldId="283"/>
            <ac:picMk id="16" creationId="{F0E2B26E-9FC5-8B1B-1B47-4C5A622C313F}"/>
          </ac:picMkLst>
        </pc:picChg>
        <pc:picChg chg="mod">
          <ac:chgData name="Fantinato Chiara" userId="756d882e-91f0-4259-ae5e-c0c9e37c1204" providerId="ADAL" clId="{C9B50C8C-9F18-48FC-BA77-FDEEF7D99096}" dt="2022-06-18T08:26:49.665" v="7238"/>
          <ac:picMkLst>
            <pc:docMk/>
            <pc:sldMk cId="946165475" sldId="283"/>
            <ac:picMk id="17" creationId="{F365B86B-85EE-9346-E561-AB09AC6C5F76}"/>
          </ac:picMkLst>
        </pc:picChg>
        <pc:picChg chg="mod">
          <ac:chgData name="Fantinato Chiara" userId="756d882e-91f0-4259-ae5e-c0c9e37c1204" providerId="ADAL" clId="{C9B50C8C-9F18-48FC-BA77-FDEEF7D99096}" dt="2022-06-18T08:26:49.665" v="7238"/>
          <ac:picMkLst>
            <pc:docMk/>
            <pc:sldMk cId="946165475" sldId="283"/>
            <ac:picMk id="18" creationId="{09B91E1D-F68B-93BE-8057-D9C4FF5C87EB}"/>
          </ac:picMkLst>
        </pc:picChg>
        <pc:picChg chg="add del mod modCrop">
          <ac:chgData name="Fantinato Chiara" userId="756d882e-91f0-4259-ae5e-c0c9e37c1204" providerId="ADAL" clId="{C9B50C8C-9F18-48FC-BA77-FDEEF7D99096}" dt="2022-06-18T09:31:56.987" v="8006" actId="164"/>
          <ac:picMkLst>
            <pc:docMk/>
            <pc:sldMk cId="946165475" sldId="283"/>
            <ac:picMk id="21" creationId="{CDF44033-EF73-BBB4-75C7-4EF67A96A2DA}"/>
          </ac:picMkLst>
        </pc:picChg>
        <pc:picChg chg="add del mod modCrop">
          <ac:chgData name="Fantinato Chiara" userId="756d882e-91f0-4259-ae5e-c0c9e37c1204" providerId="ADAL" clId="{C9B50C8C-9F18-48FC-BA77-FDEEF7D99096}" dt="2022-06-18T09:23:20.917" v="7833" actId="478"/>
          <ac:picMkLst>
            <pc:docMk/>
            <pc:sldMk cId="946165475" sldId="283"/>
            <ac:picMk id="23" creationId="{3CA472A9-CBAE-63F4-EF76-10EA6174CD5B}"/>
          </ac:picMkLst>
        </pc:picChg>
        <pc:picChg chg="add del mod">
          <ac:chgData name="Fantinato Chiara" userId="756d882e-91f0-4259-ae5e-c0c9e37c1204" providerId="ADAL" clId="{C9B50C8C-9F18-48FC-BA77-FDEEF7D99096}" dt="2022-06-18T09:18:06.400" v="7645" actId="21"/>
          <ac:picMkLst>
            <pc:docMk/>
            <pc:sldMk cId="946165475" sldId="283"/>
            <ac:picMk id="25" creationId="{C9217511-F916-7788-0C9C-017CACFE34D5}"/>
          </ac:picMkLst>
        </pc:picChg>
        <pc:picChg chg="add mod modCrop">
          <ac:chgData name="Fantinato Chiara" userId="756d882e-91f0-4259-ae5e-c0c9e37c1204" providerId="ADAL" clId="{C9B50C8C-9F18-48FC-BA77-FDEEF7D99096}" dt="2022-06-18T09:31:56.987" v="8006" actId="164"/>
          <ac:picMkLst>
            <pc:docMk/>
            <pc:sldMk cId="946165475" sldId="283"/>
            <ac:picMk id="27" creationId="{E50D56A5-BD8E-EACA-9F7E-5E7CE250C481}"/>
          </ac:picMkLst>
        </pc:picChg>
        <pc:picChg chg="add mod">
          <ac:chgData name="Fantinato Chiara" userId="756d882e-91f0-4259-ae5e-c0c9e37c1204" providerId="ADAL" clId="{C9B50C8C-9F18-48FC-BA77-FDEEF7D99096}" dt="2022-06-18T09:25:25.649" v="7859"/>
          <ac:picMkLst>
            <pc:docMk/>
            <pc:sldMk cId="946165475" sldId="283"/>
            <ac:picMk id="28" creationId="{2F8EF4CD-FEC7-7296-2E4D-3494C2416DD7}"/>
          </ac:picMkLst>
        </pc:picChg>
      </pc:sldChg>
    </pc:docChg>
  </pc:docChgLst>
  <pc:docChgLst>
    <pc:chgData name="Chiara Fantinato" userId="84d819a94d9acafb" providerId="LiveId" clId="{A5962B2C-C77B-48BE-97B3-960DD26A871B}"/>
    <pc:docChg chg="undo redo custSel addSld delSld modSld sldOrd">
      <pc:chgData name="Chiara Fantinato" userId="84d819a94d9acafb" providerId="LiveId" clId="{A5962B2C-C77B-48BE-97B3-960DD26A871B}" dt="2023-02-01T08:16:49.421" v="12078" actId="20577"/>
      <pc:docMkLst>
        <pc:docMk/>
      </pc:docMkLst>
      <pc:sldChg chg="delSp modSp mod modNotesTx">
        <pc:chgData name="Chiara Fantinato" userId="84d819a94d9acafb" providerId="LiveId" clId="{A5962B2C-C77B-48BE-97B3-960DD26A871B}" dt="2023-01-31T22:59:41.147" v="11947" actId="20577"/>
        <pc:sldMkLst>
          <pc:docMk/>
          <pc:sldMk cId="2126703495" sldId="257"/>
        </pc:sldMkLst>
        <pc:spChg chg="mod">
          <ac:chgData name="Chiara Fantinato" userId="84d819a94d9acafb" providerId="LiveId" clId="{A5962B2C-C77B-48BE-97B3-960DD26A871B}" dt="2023-01-31T09:34:57.614" v="0"/>
          <ac:spMkLst>
            <pc:docMk/>
            <pc:sldMk cId="2126703495" sldId="257"/>
            <ac:spMk id="12" creationId="{9DE69756-E76F-EA4F-3C38-06613E91D3FA}"/>
          </ac:spMkLst>
        </pc:spChg>
        <pc:spChg chg="mod">
          <ac:chgData name="Chiara Fantinato" userId="84d819a94d9acafb" providerId="LiveId" clId="{A5962B2C-C77B-48BE-97B3-960DD26A871B}" dt="2023-01-31T09:35:21.422" v="32" actId="20577"/>
          <ac:spMkLst>
            <pc:docMk/>
            <pc:sldMk cId="2126703495" sldId="257"/>
            <ac:spMk id="13" creationId="{CF856F67-743B-681D-5251-F55A26B146B0}"/>
          </ac:spMkLst>
        </pc:spChg>
        <pc:spChg chg="mod">
          <ac:chgData name="Chiara Fantinato" userId="84d819a94d9acafb" providerId="LiveId" clId="{A5962B2C-C77B-48BE-97B3-960DD26A871B}" dt="2023-01-31T09:35:43.197" v="56" actId="20577"/>
          <ac:spMkLst>
            <pc:docMk/>
            <pc:sldMk cId="2126703495" sldId="257"/>
            <ac:spMk id="14" creationId="{8FED5F2C-6FA0-ECE4-1248-16C3443F12F4}"/>
          </ac:spMkLst>
        </pc:spChg>
        <pc:spChg chg="del">
          <ac:chgData name="Chiara Fantinato" userId="84d819a94d9acafb" providerId="LiveId" clId="{A5962B2C-C77B-48BE-97B3-960DD26A871B}" dt="2023-01-31T09:35:07.973" v="1" actId="478"/>
          <ac:spMkLst>
            <pc:docMk/>
            <pc:sldMk cId="2126703495" sldId="257"/>
            <ac:spMk id="15" creationId="{3FA2A1F4-FADE-A59A-0651-76BC61582397}"/>
          </ac:spMkLst>
        </pc:spChg>
      </pc:sldChg>
      <pc:sldChg chg="modSp mod">
        <pc:chgData name="Chiara Fantinato" userId="84d819a94d9acafb" providerId="LiveId" clId="{A5962B2C-C77B-48BE-97B3-960DD26A871B}" dt="2023-01-31T13:32:51.572" v="3437" actId="20577"/>
        <pc:sldMkLst>
          <pc:docMk/>
          <pc:sldMk cId="523772983" sldId="258"/>
        </pc:sldMkLst>
        <pc:spChg chg="mod">
          <ac:chgData name="Chiara Fantinato" userId="84d819a94d9acafb" providerId="LiveId" clId="{A5962B2C-C77B-48BE-97B3-960DD26A871B}" dt="2023-01-31T13:32:51.572" v="3437" actId="20577"/>
          <ac:spMkLst>
            <pc:docMk/>
            <pc:sldMk cId="523772983" sldId="258"/>
            <ac:spMk id="7" creationId="{3928B19E-D06A-3319-3553-593AC9C35C1F}"/>
          </ac:spMkLst>
        </pc:spChg>
      </pc:sldChg>
      <pc:sldChg chg="modSp mod modNotesTx">
        <pc:chgData name="Chiara Fantinato" userId="84d819a94d9acafb" providerId="LiveId" clId="{A5962B2C-C77B-48BE-97B3-960DD26A871B}" dt="2023-01-31T22:59:52.476" v="11958" actId="20577"/>
        <pc:sldMkLst>
          <pc:docMk/>
          <pc:sldMk cId="1774825204" sldId="267"/>
        </pc:sldMkLst>
        <pc:spChg chg="mod">
          <ac:chgData name="Chiara Fantinato" userId="84d819a94d9acafb" providerId="LiveId" clId="{A5962B2C-C77B-48BE-97B3-960DD26A871B}" dt="2023-01-31T22:58:35.191" v="11883" actId="1076"/>
          <ac:spMkLst>
            <pc:docMk/>
            <pc:sldMk cId="1774825204" sldId="267"/>
            <ac:spMk id="2" creationId="{33B1B1F7-479A-FA48-B1CF-E6D4FE98EEEC}"/>
          </ac:spMkLst>
        </pc:spChg>
      </pc:sldChg>
      <pc:sldChg chg="modSp mod modNotesTx">
        <pc:chgData name="Chiara Fantinato" userId="84d819a94d9acafb" providerId="LiveId" clId="{A5962B2C-C77B-48BE-97B3-960DD26A871B}" dt="2023-01-31T22:58:58.053" v="11902" actId="20577"/>
        <pc:sldMkLst>
          <pc:docMk/>
          <pc:sldMk cId="134167195" sldId="269"/>
        </pc:sldMkLst>
        <pc:spChg chg="mod">
          <ac:chgData name="Chiara Fantinato" userId="84d819a94d9acafb" providerId="LiveId" clId="{A5962B2C-C77B-48BE-97B3-960DD26A871B}" dt="2023-01-31T14:54:40.830" v="5812" actId="123"/>
          <ac:spMkLst>
            <pc:docMk/>
            <pc:sldMk cId="134167195" sldId="269"/>
            <ac:spMk id="10" creationId="{CD6EC082-48AF-54A0-3B71-2D1FCF112556}"/>
          </ac:spMkLst>
        </pc:spChg>
        <pc:spChg chg="mod">
          <ac:chgData name="Chiara Fantinato" userId="84d819a94d9acafb" providerId="LiveId" clId="{A5962B2C-C77B-48BE-97B3-960DD26A871B}" dt="2023-01-31T09:58:36.187" v="365" actId="20577"/>
          <ac:spMkLst>
            <pc:docMk/>
            <pc:sldMk cId="134167195" sldId="269"/>
            <ac:spMk id="11" creationId="{826CA13C-0282-0DDE-F87A-F2B9EC709971}"/>
          </ac:spMkLst>
        </pc:spChg>
        <pc:spChg chg="mod">
          <ac:chgData name="Chiara Fantinato" userId="84d819a94d9acafb" providerId="LiveId" clId="{A5962B2C-C77B-48BE-97B3-960DD26A871B}" dt="2023-01-31T14:34:44.714" v="5191" actId="1076"/>
          <ac:spMkLst>
            <pc:docMk/>
            <pc:sldMk cId="134167195" sldId="269"/>
            <ac:spMk id="12" creationId="{41BFA468-6DE6-2A07-C2E1-B270969AEB1B}"/>
          </ac:spMkLst>
        </pc:spChg>
        <pc:spChg chg="mod">
          <ac:chgData name="Chiara Fantinato" userId="84d819a94d9acafb" providerId="LiveId" clId="{A5962B2C-C77B-48BE-97B3-960DD26A871B}" dt="2023-01-31T14:35:10.377" v="5196" actId="113"/>
          <ac:spMkLst>
            <pc:docMk/>
            <pc:sldMk cId="134167195" sldId="269"/>
            <ac:spMk id="13" creationId="{682136E7-C5B0-E256-4173-B90C7A956371}"/>
          </ac:spMkLst>
        </pc:spChg>
      </pc:sldChg>
      <pc:sldChg chg="addSp delSp modSp mod modNotesTx">
        <pc:chgData name="Chiara Fantinato" userId="84d819a94d9acafb" providerId="LiveId" clId="{A5962B2C-C77B-48BE-97B3-960DD26A871B}" dt="2023-01-31T23:03:25.800" v="11974" actId="1076"/>
        <pc:sldMkLst>
          <pc:docMk/>
          <pc:sldMk cId="1259700192" sldId="271"/>
        </pc:sldMkLst>
        <pc:spChg chg="del">
          <ac:chgData name="Chiara Fantinato" userId="84d819a94d9acafb" providerId="LiveId" clId="{A5962B2C-C77B-48BE-97B3-960DD26A871B}" dt="2023-01-31T09:58:58.883" v="402" actId="478"/>
          <ac:spMkLst>
            <pc:docMk/>
            <pc:sldMk cId="1259700192" sldId="271"/>
            <ac:spMk id="10" creationId="{4DB478B4-2104-FB92-FE83-C3D1C7C6B39D}"/>
          </ac:spMkLst>
        </pc:spChg>
        <pc:spChg chg="mod">
          <ac:chgData name="Chiara Fantinato" userId="84d819a94d9acafb" providerId="LiveId" clId="{A5962B2C-C77B-48BE-97B3-960DD26A871B}" dt="2023-01-31T14:43:55.602" v="5509" actId="20577"/>
          <ac:spMkLst>
            <pc:docMk/>
            <pc:sldMk cId="1259700192" sldId="271"/>
            <ac:spMk id="11" creationId="{826CA13C-0282-0DDE-F87A-F2B9EC709971}"/>
          </ac:spMkLst>
        </pc:spChg>
        <pc:spChg chg="del mod">
          <ac:chgData name="Chiara Fantinato" userId="84d819a94d9acafb" providerId="LiveId" clId="{A5962B2C-C77B-48BE-97B3-960DD26A871B}" dt="2023-01-31T09:59:07.529" v="406" actId="478"/>
          <ac:spMkLst>
            <pc:docMk/>
            <pc:sldMk cId="1259700192" sldId="271"/>
            <ac:spMk id="13" creationId="{024E305B-804E-29F7-76B2-9795E4F2B620}"/>
          </ac:spMkLst>
        </pc:spChg>
        <pc:spChg chg="add mod">
          <ac:chgData name="Chiara Fantinato" userId="84d819a94d9acafb" providerId="LiveId" clId="{A5962B2C-C77B-48BE-97B3-960DD26A871B}" dt="2023-01-31T14:46:14.458" v="5597" actId="20577"/>
          <ac:spMkLst>
            <pc:docMk/>
            <pc:sldMk cId="1259700192" sldId="271"/>
            <ac:spMk id="14" creationId="{B68FD267-D036-A7FD-B42C-0D0EF77C7A11}"/>
          </ac:spMkLst>
        </pc:spChg>
        <pc:spChg chg="add mod">
          <ac:chgData name="Chiara Fantinato" userId="84d819a94d9acafb" providerId="LiveId" clId="{A5962B2C-C77B-48BE-97B3-960DD26A871B}" dt="2023-01-31T23:03:21.717" v="11973" actId="1076"/>
          <ac:spMkLst>
            <pc:docMk/>
            <pc:sldMk cId="1259700192" sldId="271"/>
            <ac:spMk id="15" creationId="{EADF5FE0-0A2C-CF36-153C-748763692B13}"/>
          </ac:spMkLst>
        </pc:spChg>
        <pc:spChg chg="add mod">
          <ac:chgData name="Chiara Fantinato" userId="84d819a94d9acafb" providerId="LiveId" clId="{A5962B2C-C77B-48BE-97B3-960DD26A871B}" dt="2023-01-31T23:03:25.800" v="11974" actId="1076"/>
          <ac:spMkLst>
            <pc:docMk/>
            <pc:sldMk cId="1259700192" sldId="271"/>
            <ac:spMk id="17" creationId="{654FF54D-914C-5088-D8BA-16B374BFF435}"/>
          </ac:spMkLst>
        </pc:spChg>
        <pc:spChg chg="add del mod">
          <ac:chgData name="Chiara Fantinato" userId="84d819a94d9acafb" providerId="LiveId" clId="{A5962B2C-C77B-48BE-97B3-960DD26A871B}" dt="2023-01-31T23:03:21.717" v="11973" actId="1076"/>
          <ac:spMkLst>
            <pc:docMk/>
            <pc:sldMk cId="1259700192" sldId="271"/>
            <ac:spMk id="18" creationId="{5C4D54DE-A351-2649-D5F2-6D92CF8C21EA}"/>
          </ac:spMkLst>
        </pc:spChg>
        <pc:spChg chg="add mod">
          <ac:chgData name="Chiara Fantinato" userId="84d819a94d9acafb" providerId="LiveId" clId="{A5962B2C-C77B-48BE-97B3-960DD26A871B}" dt="2023-01-31T15:01:52.188" v="6254" actId="113"/>
          <ac:spMkLst>
            <pc:docMk/>
            <pc:sldMk cId="1259700192" sldId="271"/>
            <ac:spMk id="20" creationId="{AC3BFAD8-C4E1-7CBF-1A54-34A8C17CA999}"/>
          </ac:spMkLst>
        </pc:spChg>
        <pc:picChg chg="add del mod">
          <ac:chgData name="Chiara Fantinato" userId="84d819a94d9acafb" providerId="LiveId" clId="{A5962B2C-C77B-48BE-97B3-960DD26A871B}" dt="2023-01-31T23:03:21.717" v="11973" actId="1076"/>
          <ac:picMkLst>
            <pc:docMk/>
            <pc:sldMk cId="1259700192" sldId="271"/>
            <ac:picMk id="4" creationId="{E8D0FF36-8188-9B1F-B0B6-59B1C7DE7838}"/>
          </ac:picMkLst>
        </pc:picChg>
        <pc:picChg chg="del">
          <ac:chgData name="Chiara Fantinato" userId="84d819a94d9acafb" providerId="LiveId" clId="{A5962B2C-C77B-48BE-97B3-960DD26A871B}" dt="2023-01-31T09:59:01.444" v="403" actId="478"/>
          <ac:picMkLst>
            <pc:docMk/>
            <pc:sldMk cId="1259700192" sldId="271"/>
            <ac:picMk id="5" creationId="{559150C4-F18B-C847-CB24-2932FAD4E6A2}"/>
          </ac:picMkLst>
        </pc:picChg>
        <pc:picChg chg="add del mod">
          <ac:chgData name="Chiara Fantinato" userId="84d819a94d9acafb" providerId="LiveId" clId="{A5962B2C-C77B-48BE-97B3-960DD26A871B}" dt="2023-01-31T23:03:21.717" v="11973" actId="1076"/>
          <ac:picMkLst>
            <pc:docMk/>
            <pc:sldMk cId="1259700192" sldId="271"/>
            <ac:picMk id="7" creationId="{2F76469C-EFA8-125E-12AC-A1F09BE18B8D}"/>
          </ac:picMkLst>
        </pc:picChg>
        <pc:picChg chg="add del mod">
          <ac:chgData name="Chiara Fantinato" userId="84d819a94d9acafb" providerId="LiveId" clId="{A5962B2C-C77B-48BE-97B3-960DD26A871B}" dt="2023-01-31T23:03:21.717" v="11973" actId="1076"/>
          <ac:picMkLst>
            <pc:docMk/>
            <pc:sldMk cId="1259700192" sldId="271"/>
            <ac:picMk id="12" creationId="{E459F07B-1C6A-3AB4-4C06-71E63F6CD4FB}"/>
          </ac:picMkLst>
        </pc:picChg>
      </pc:sldChg>
      <pc:sldChg chg="delSp modSp del mod">
        <pc:chgData name="Chiara Fantinato" userId="84d819a94d9acafb" providerId="LiveId" clId="{A5962B2C-C77B-48BE-97B3-960DD26A871B}" dt="2023-01-31T12:53:42.098" v="1941" actId="47"/>
        <pc:sldMkLst>
          <pc:docMk/>
          <pc:sldMk cId="887133049" sldId="282"/>
        </pc:sldMkLst>
        <pc:spChg chg="mod">
          <ac:chgData name="Chiara Fantinato" userId="84d819a94d9acafb" providerId="LiveId" clId="{A5962B2C-C77B-48BE-97B3-960DD26A871B}" dt="2023-01-31T09:59:43.102" v="433" actId="20577"/>
          <ac:spMkLst>
            <pc:docMk/>
            <pc:sldMk cId="887133049" sldId="282"/>
            <ac:spMk id="11" creationId="{826CA13C-0282-0DDE-F87A-F2B9EC709971}"/>
          </ac:spMkLst>
        </pc:spChg>
        <pc:spChg chg="del">
          <ac:chgData name="Chiara Fantinato" userId="84d819a94d9acafb" providerId="LiveId" clId="{A5962B2C-C77B-48BE-97B3-960DD26A871B}" dt="2023-01-31T10:00:24.824" v="440" actId="478"/>
          <ac:spMkLst>
            <pc:docMk/>
            <pc:sldMk cId="887133049" sldId="282"/>
            <ac:spMk id="13" creationId="{86FB3EB9-CEDB-F2C3-4DB9-1664259BAD3B}"/>
          </ac:spMkLst>
        </pc:spChg>
      </pc:sldChg>
      <pc:sldChg chg="addSp delSp modSp mod modNotesTx">
        <pc:chgData name="Chiara Fantinato" userId="84d819a94d9acafb" providerId="LiveId" clId="{A5962B2C-C77B-48BE-97B3-960DD26A871B}" dt="2023-01-31T14:54:48.945" v="5813" actId="123"/>
        <pc:sldMkLst>
          <pc:docMk/>
          <pc:sldMk cId="1543914430" sldId="283"/>
        </pc:sldMkLst>
        <pc:spChg chg="mod">
          <ac:chgData name="Chiara Fantinato" userId="84d819a94d9acafb" providerId="LiveId" clId="{A5962B2C-C77B-48BE-97B3-960DD26A871B}" dt="2023-01-31T09:58:43.091" v="379" actId="20577"/>
          <ac:spMkLst>
            <pc:docMk/>
            <pc:sldMk cId="1543914430" sldId="283"/>
            <ac:spMk id="11" creationId="{826CA13C-0282-0DDE-F87A-F2B9EC709971}"/>
          </ac:spMkLst>
        </pc:spChg>
        <pc:spChg chg="del">
          <ac:chgData name="Chiara Fantinato" userId="84d819a94d9acafb" providerId="LiveId" clId="{A5962B2C-C77B-48BE-97B3-960DD26A871B}" dt="2023-01-31T09:58:45.285" v="380" actId="478"/>
          <ac:spMkLst>
            <pc:docMk/>
            <pc:sldMk cId="1543914430" sldId="283"/>
            <ac:spMk id="12" creationId="{7998CF73-731E-A94D-A7E6-639C32AE3663}"/>
          </ac:spMkLst>
        </pc:spChg>
        <pc:spChg chg="add mod">
          <ac:chgData name="Chiara Fantinato" userId="84d819a94d9acafb" providerId="LiveId" clId="{A5962B2C-C77B-48BE-97B3-960DD26A871B}" dt="2023-01-31T14:54:48.945" v="5813" actId="123"/>
          <ac:spMkLst>
            <pc:docMk/>
            <pc:sldMk cId="1543914430" sldId="283"/>
            <ac:spMk id="18" creationId="{2C0297C1-3945-CDBD-5BA2-DA18CDDAD4C4}"/>
          </ac:spMkLst>
        </pc:spChg>
        <pc:spChg chg="add mod">
          <ac:chgData name="Chiara Fantinato" userId="84d819a94d9acafb" providerId="LiveId" clId="{A5962B2C-C77B-48BE-97B3-960DD26A871B}" dt="2023-01-31T14:41:35.963" v="5350" actId="20577"/>
          <ac:spMkLst>
            <pc:docMk/>
            <pc:sldMk cId="1543914430" sldId="283"/>
            <ac:spMk id="19" creationId="{A877D8D3-A78C-D4E7-E3E3-D4CE37323796}"/>
          </ac:spMkLst>
        </pc:spChg>
        <pc:spChg chg="add mod">
          <ac:chgData name="Chiara Fantinato" userId="84d819a94d9acafb" providerId="LiveId" clId="{A5962B2C-C77B-48BE-97B3-960DD26A871B}" dt="2023-01-31T14:41:45.150" v="5355" actId="20577"/>
          <ac:spMkLst>
            <pc:docMk/>
            <pc:sldMk cId="1543914430" sldId="283"/>
            <ac:spMk id="20" creationId="{76FC0586-0447-7F21-EB3B-E638A5BB111F}"/>
          </ac:spMkLst>
        </pc:spChg>
        <pc:spChg chg="add mod">
          <ac:chgData name="Chiara Fantinato" userId="84d819a94d9acafb" providerId="LiveId" clId="{A5962B2C-C77B-48BE-97B3-960DD26A871B}" dt="2023-01-31T14:42:03.269" v="5361" actId="20577"/>
          <ac:spMkLst>
            <pc:docMk/>
            <pc:sldMk cId="1543914430" sldId="283"/>
            <ac:spMk id="21" creationId="{F8B92001-57F1-13BF-8427-19F4802BC1B6}"/>
          </ac:spMkLst>
        </pc:spChg>
        <pc:picChg chg="add del mod">
          <ac:chgData name="Chiara Fantinato" userId="84d819a94d9acafb" providerId="LiveId" clId="{A5962B2C-C77B-48BE-97B3-960DD26A871B}" dt="2023-01-31T10:05:16.573" v="593" actId="478"/>
          <ac:picMkLst>
            <pc:docMk/>
            <pc:sldMk cId="1543914430" sldId="283"/>
            <ac:picMk id="4" creationId="{7CA9A8A3-5B93-EC8A-7AAD-E6ED95A1374E}"/>
          </ac:picMkLst>
        </pc:picChg>
        <pc:picChg chg="add del mod">
          <ac:chgData name="Chiara Fantinato" userId="84d819a94d9acafb" providerId="LiveId" clId="{A5962B2C-C77B-48BE-97B3-960DD26A871B}" dt="2023-01-31T10:05:09.721" v="591" actId="931"/>
          <ac:picMkLst>
            <pc:docMk/>
            <pc:sldMk cId="1543914430" sldId="283"/>
            <ac:picMk id="6" creationId="{43E71F65-1603-82C9-5B70-CC7FBF4F03C7}"/>
          </ac:picMkLst>
        </pc:picChg>
        <pc:picChg chg="add mod">
          <ac:chgData name="Chiara Fantinato" userId="84d819a94d9acafb" providerId="LiveId" clId="{A5962B2C-C77B-48BE-97B3-960DD26A871B}" dt="2023-01-31T14:40:50.565" v="5331" actId="1076"/>
          <ac:picMkLst>
            <pc:docMk/>
            <pc:sldMk cId="1543914430" sldId="283"/>
            <ac:picMk id="8" creationId="{C7D88303-1857-620B-B778-F8DE7237035C}"/>
          </ac:picMkLst>
        </pc:picChg>
        <pc:picChg chg="add mod">
          <ac:chgData name="Chiara Fantinato" userId="84d819a94d9acafb" providerId="LiveId" clId="{A5962B2C-C77B-48BE-97B3-960DD26A871B}" dt="2023-01-31T14:40:47.303" v="5330" actId="1076"/>
          <ac:picMkLst>
            <pc:docMk/>
            <pc:sldMk cId="1543914430" sldId="283"/>
            <ac:picMk id="13" creationId="{A4F9467B-7B50-9A74-228C-C114B1169DDC}"/>
          </ac:picMkLst>
        </pc:picChg>
        <pc:picChg chg="add mod">
          <ac:chgData name="Chiara Fantinato" userId="84d819a94d9acafb" providerId="LiveId" clId="{A5962B2C-C77B-48BE-97B3-960DD26A871B}" dt="2023-01-31T14:41:09.073" v="5335" actId="1076"/>
          <ac:picMkLst>
            <pc:docMk/>
            <pc:sldMk cId="1543914430" sldId="283"/>
            <ac:picMk id="15" creationId="{B1246716-ABD7-80A0-C3FC-4BE50A820C13}"/>
          </ac:picMkLst>
        </pc:picChg>
      </pc:sldChg>
      <pc:sldChg chg="addSp delSp modSp add mod modNotesTx">
        <pc:chgData name="Chiara Fantinato" userId="84d819a94d9acafb" providerId="LiveId" clId="{A5962B2C-C77B-48BE-97B3-960DD26A871B}" dt="2023-01-31T23:08:34.500" v="12064" actId="20577"/>
        <pc:sldMkLst>
          <pc:docMk/>
          <pc:sldMk cId="2599003442" sldId="284"/>
        </pc:sldMkLst>
        <pc:spChg chg="add del mod">
          <ac:chgData name="Chiara Fantinato" userId="84d819a94d9acafb" providerId="LiveId" clId="{A5962B2C-C77B-48BE-97B3-960DD26A871B}" dt="2023-01-31T13:23:06.373" v="2936" actId="478"/>
          <ac:spMkLst>
            <pc:docMk/>
            <pc:sldMk cId="2599003442" sldId="284"/>
            <ac:spMk id="2" creationId="{BBBCBDED-8A53-D1DC-8BBE-4B926E48CA4F}"/>
          </ac:spMkLst>
        </pc:spChg>
        <pc:spChg chg="add del mod">
          <ac:chgData name="Chiara Fantinato" userId="84d819a94d9acafb" providerId="LiveId" clId="{A5962B2C-C77B-48BE-97B3-960DD26A871B}" dt="2023-01-31T13:23:15.488" v="2942"/>
          <ac:spMkLst>
            <pc:docMk/>
            <pc:sldMk cId="2599003442" sldId="284"/>
            <ac:spMk id="4" creationId="{F8B99F0A-3AF2-ECAC-F12F-A187BD22157B}"/>
          </ac:spMkLst>
        </pc:spChg>
        <pc:spChg chg="mod">
          <ac:chgData name="Chiara Fantinato" userId="84d819a94d9acafb" providerId="LiveId" clId="{A5962B2C-C77B-48BE-97B3-960DD26A871B}" dt="2023-01-31T13:31:38.231" v="3423" actId="1076"/>
          <ac:spMkLst>
            <pc:docMk/>
            <pc:sldMk cId="2599003442" sldId="284"/>
            <ac:spMk id="7" creationId="{F65BEBE2-2573-2AEB-4D01-47E13F8D04A0}"/>
          </ac:spMkLst>
        </pc:spChg>
        <pc:spChg chg="mod">
          <ac:chgData name="Chiara Fantinato" userId="84d819a94d9acafb" providerId="LiveId" clId="{A5962B2C-C77B-48BE-97B3-960DD26A871B}" dt="2023-01-31T13:07:00.986" v="2145" actId="1076"/>
          <ac:spMkLst>
            <pc:docMk/>
            <pc:sldMk cId="2599003442" sldId="284"/>
            <ac:spMk id="9" creationId="{67EB6671-A3A7-6B44-B3BD-2E8FF11FC830}"/>
          </ac:spMkLst>
        </pc:spChg>
        <pc:spChg chg="mod">
          <ac:chgData name="Chiara Fantinato" userId="84d819a94d9acafb" providerId="LiveId" clId="{A5962B2C-C77B-48BE-97B3-960DD26A871B}" dt="2023-01-31T13:07:09.343" v="2190" actId="20577"/>
          <ac:spMkLst>
            <pc:docMk/>
            <pc:sldMk cId="2599003442" sldId="284"/>
            <ac:spMk id="11" creationId="{826CA13C-0282-0DDE-F87A-F2B9EC709971}"/>
          </ac:spMkLst>
        </pc:spChg>
        <pc:spChg chg="mod">
          <ac:chgData name="Chiara Fantinato" userId="84d819a94d9acafb" providerId="LiveId" clId="{A5962B2C-C77B-48BE-97B3-960DD26A871B}" dt="2023-01-31T16:09:56.240" v="8835" actId="20577"/>
          <ac:spMkLst>
            <pc:docMk/>
            <pc:sldMk cId="2599003442" sldId="284"/>
            <ac:spMk id="12" creationId="{E0928EB4-9175-3759-F009-1A7FAAC37AE9}"/>
          </ac:spMkLst>
        </pc:spChg>
        <pc:spChg chg="mod">
          <ac:chgData name="Chiara Fantinato" userId="84d819a94d9acafb" providerId="LiveId" clId="{A5962B2C-C77B-48BE-97B3-960DD26A871B}" dt="2023-01-31T16:13:59.772" v="9095" actId="20577"/>
          <ac:spMkLst>
            <pc:docMk/>
            <pc:sldMk cId="2599003442" sldId="284"/>
            <ac:spMk id="13" creationId="{86FB3EB9-CEDB-F2C3-4DB9-1664259BAD3B}"/>
          </ac:spMkLst>
        </pc:spChg>
        <pc:spChg chg="mod">
          <ac:chgData name="Chiara Fantinato" userId="84d819a94d9acafb" providerId="LiveId" clId="{A5962B2C-C77B-48BE-97B3-960DD26A871B}" dt="2023-01-31T17:52:22.470" v="11748" actId="20577"/>
          <ac:spMkLst>
            <pc:docMk/>
            <pc:sldMk cId="2599003442" sldId="284"/>
            <ac:spMk id="16" creationId="{935E7BA5-2C79-686E-EC8D-23282EA44B8F}"/>
          </ac:spMkLst>
        </pc:spChg>
      </pc:sldChg>
      <pc:sldChg chg="modSp add del mod">
        <pc:chgData name="Chiara Fantinato" userId="84d819a94d9acafb" providerId="LiveId" clId="{A5962B2C-C77B-48BE-97B3-960DD26A871B}" dt="2023-01-31T12:53:48.211" v="1942" actId="47"/>
        <pc:sldMkLst>
          <pc:docMk/>
          <pc:sldMk cId="3225333528" sldId="285"/>
        </pc:sldMkLst>
        <pc:spChg chg="mod">
          <ac:chgData name="Chiara Fantinato" userId="84d819a94d9acafb" providerId="LiveId" clId="{A5962B2C-C77B-48BE-97B3-960DD26A871B}" dt="2023-01-31T10:00:58.894" v="475" actId="20577"/>
          <ac:spMkLst>
            <pc:docMk/>
            <pc:sldMk cId="3225333528" sldId="285"/>
            <ac:spMk id="11" creationId="{826CA13C-0282-0DDE-F87A-F2B9EC709971}"/>
          </ac:spMkLst>
        </pc:spChg>
      </pc:sldChg>
      <pc:sldChg chg="addSp delSp modSp add mod modNotesTx">
        <pc:chgData name="Chiara Fantinato" userId="84d819a94d9acafb" providerId="LiveId" clId="{A5962B2C-C77B-48BE-97B3-960DD26A871B}" dt="2023-02-01T08:10:40.629" v="12070" actId="20577"/>
        <pc:sldMkLst>
          <pc:docMk/>
          <pc:sldMk cId="3452225290" sldId="286"/>
        </pc:sldMkLst>
        <pc:spChg chg="del mod">
          <ac:chgData name="Chiara Fantinato" userId="84d819a94d9acafb" providerId="LiveId" clId="{A5962B2C-C77B-48BE-97B3-960DD26A871B}" dt="2023-01-31T13:01:41.088" v="2108" actId="478"/>
          <ac:spMkLst>
            <pc:docMk/>
            <pc:sldMk cId="3452225290" sldId="286"/>
            <ac:spMk id="7" creationId="{F65BEBE2-2573-2AEB-4D01-47E13F8D04A0}"/>
          </ac:spMkLst>
        </pc:spChg>
        <pc:spChg chg="mod">
          <ac:chgData name="Chiara Fantinato" userId="84d819a94d9acafb" providerId="LiveId" clId="{A5962B2C-C77B-48BE-97B3-960DD26A871B}" dt="2023-01-31T10:01:14.203" v="491" actId="20577"/>
          <ac:spMkLst>
            <pc:docMk/>
            <pc:sldMk cId="3452225290" sldId="286"/>
            <ac:spMk id="11" creationId="{826CA13C-0282-0DDE-F87A-F2B9EC709971}"/>
          </ac:spMkLst>
        </pc:spChg>
        <pc:spChg chg="mod">
          <ac:chgData name="Chiara Fantinato" userId="84d819a94d9acafb" providerId="LiveId" clId="{A5962B2C-C77B-48BE-97B3-960DD26A871B}" dt="2023-01-31T16:39:03.500" v="9815" actId="20577"/>
          <ac:spMkLst>
            <pc:docMk/>
            <pc:sldMk cId="3452225290" sldId="286"/>
            <ac:spMk id="12" creationId="{E0928EB4-9175-3759-F009-1A7FAAC37AE9}"/>
          </ac:spMkLst>
        </pc:spChg>
        <pc:spChg chg="mod">
          <ac:chgData name="Chiara Fantinato" userId="84d819a94d9acafb" providerId="LiveId" clId="{A5962B2C-C77B-48BE-97B3-960DD26A871B}" dt="2023-01-31T17:51:42.216" v="11731" actId="20577"/>
          <ac:spMkLst>
            <pc:docMk/>
            <pc:sldMk cId="3452225290" sldId="286"/>
            <ac:spMk id="16" creationId="{935E7BA5-2C79-686E-EC8D-23282EA44B8F}"/>
          </ac:spMkLst>
        </pc:spChg>
        <pc:grpChg chg="add mod">
          <ac:chgData name="Chiara Fantinato" userId="84d819a94d9acafb" providerId="LiveId" clId="{A5962B2C-C77B-48BE-97B3-960DD26A871B}" dt="2023-01-31T12:57:45.459" v="1995" actId="1076"/>
          <ac:grpSpMkLst>
            <pc:docMk/>
            <pc:sldMk cId="3452225290" sldId="286"/>
            <ac:grpSpMk id="8" creationId="{CDC8036E-D7AC-2B7B-2BBA-AD366D3B414F}"/>
          </ac:grpSpMkLst>
        </pc:grpChg>
        <pc:picChg chg="add mod modCrop">
          <ac:chgData name="Chiara Fantinato" userId="84d819a94d9acafb" providerId="LiveId" clId="{A5962B2C-C77B-48BE-97B3-960DD26A871B}" dt="2023-01-31T12:56:54.299" v="1985" actId="732"/>
          <ac:picMkLst>
            <pc:docMk/>
            <pc:sldMk cId="3452225290" sldId="286"/>
            <ac:picMk id="4" creationId="{21D71080-D1B9-3E04-EA9D-157EB3AB5566}"/>
          </ac:picMkLst>
        </pc:picChg>
        <pc:picChg chg="add mod modCrop">
          <ac:chgData name="Chiara Fantinato" userId="84d819a94d9acafb" providerId="LiveId" clId="{A5962B2C-C77B-48BE-97B3-960DD26A871B}" dt="2023-01-31T12:57:01.358" v="1986" actId="732"/>
          <ac:picMkLst>
            <pc:docMk/>
            <pc:sldMk cId="3452225290" sldId="286"/>
            <ac:picMk id="6" creationId="{0F0B4213-EFED-613C-6390-42C9ECF6BF8B}"/>
          </ac:picMkLst>
        </pc:picChg>
      </pc:sldChg>
      <pc:sldChg chg="addSp delSp modSp add mod modNotesTx">
        <pc:chgData name="Chiara Fantinato" userId="84d819a94d9acafb" providerId="LiveId" clId="{A5962B2C-C77B-48BE-97B3-960DD26A871B}" dt="2023-01-31T17:51:47.232" v="11733" actId="20577"/>
        <pc:sldMkLst>
          <pc:docMk/>
          <pc:sldMk cId="3885772289" sldId="287"/>
        </pc:sldMkLst>
        <pc:spChg chg="add del mod">
          <ac:chgData name="Chiara Fantinato" userId="84d819a94d9acafb" providerId="LiveId" clId="{A5962B2C-C77B-48BE-97B3-960DD26A871B}" dt="2023-01-31T15:37:58.389" v="7778" actId="478"/>
          <ac:spMkLst>
            <pc:docMk/>
            <pc:sldMk cId="3885772289" sldId="287"/>
            <ac:spMk id="2" creationId="{5DCE6167-6BBD-FB8E-8593-E4633901FD3F}"/>
          </ac:spMkLst>
        </pc:spChg>
        <pc:spChg chg="add del mod">
          <ac:chgData name="Chiara Fantinato" userId="84d819a94d9acafb" providerId="LiveId" clId="{A5962B2C-C77B-48BE-97B3-960DD26A871B}" dt="2023-01-31T15:38:02.735" v="7780" actId="478"/>
          <ac:spMkLst>
            <pc:docMk/>
            <pc:sldMk cId="3885772289" sldId="287"/>
            <ac:spMk id="4" creationId="{1C7E51BE-8872-52E3-786D-FC822BACE579}"/>
          </ac:spMkLst>
        </pc:spChg>
        <pc:spChg chg="del mod">
          <ac:chgData name="Chiara Fantinato" userId="84d819a94d9acafb" providerId="LiveId" clId="{A5962B2C-C77B-48BE-97B3-960DD26A871B}" dt="2023-01-31T15:38:01.192" v="7779" actId="478"/>
          <ac:spMkLst>
            <pc:docMk/>
            <pc:sldMk cId="3885772289" sldId="287"/>
            <ac:spMk id="7" creationId="{F65BEBE2-2573-2AEB-4D01-47E13F8D04A0}"/>
          </ac:spMkLst>
        </pc:spChg>
        <pc:spChg chg="add mod">
          <ac:chgData name="Chiara Fantinato" userId="84d819a94d9acafb" providerId="LiveId" clId="{A5962B2C-C77B-48BE-97B3-960DD26A871B}" dt="2023-01-31T15:43:57.741" v="7874" actId="1076"/>
          <ac:spMkLst>
            <pc:docMk/>
            <pc:sldMk cId="3885772289" sldId="287"/>
            <ac:spMk id="10" creationId="{7A30B971-A8DB-DA41-4326-BCC96624C417}"/>
          </ac:spMkLst>
        </pc:spChg>
        <pc:spChg chg="mod">
          <ac:chgData name="Chiara Fantinato" userId="84d819a94d9acafb" providerId="LiveId" clId="{A5962B2C-C77B-48BE-97B3-960DD26A871B}" dt="2023-01-31T16:27:45.696" v="9466" actId="20577"/>
          <ac:spMkLst>
            <pc:docMk/>
            <pc:sldMk cId="3885772289" sldId="287"/>
            <ac:spMk id="11" creationId="{826CA13C-0282-0DDE-F87A-F2B9EC709971}"/>
          </ac:spMkLst>
        </pc:spChg>
        <pc:spChg chg="mod">
          <ac:chgData name="Chiara Fantinato" userId="84d819a94d9acafb" providerId="LiveId" clId="{A5962B2C-C77B-48BE-97B3-960DD26A871B}" dt="2023-01-31T15:46:16.190" v="7918" actId="1076"/>
          <ac:spMkLst>
            <pc:docMk/>
            <pc:sldMk cId="3885772289" sldId="287"/>
            <ac:spMk id="12" creationId="{E0928EB4-9175-3759-F009-1A7FAAC37AE9}"/>
          </ac:spMkLst>
        </pc:spChg>
        <pc:spChg chg="add mod">
          <ac:chgData name="Chiara Fantinato" userId="84d819a94d9acafb" providerId="LiveId" clId="{A5962B2C-C77B-48BE-97B3-960DD26A871B}" dt="2023-01-31T15:43:57.741" v="7874" actId="1076"/>
          <ac:spMkLst>
            <pc:docMk/>
            <pc:sldMk cId="3885772289" sldId="287"/>
            <ac:spMk id="13" creationId="{5B00B98A-35E5-3BBD-32F0-70AF280C2554}"/>
          </ac:spMkLst>
        </pc:spChg>
        <pc:spChg chg="add mod">
          <ac:chgData name="Chiara Fantinato" userId="84d819a94d9acafb" providerId="LiveId" clId="{A5962B2C-C77B-48BE-97B3-960DD26A871B}" dt="2023-01-31T15:43:57.741" v="7874" actId="1076"/>
          <ac:spMkLst>
            <pc:docMk/>
            <pc:sldMk cId="3885772289" sldId="287"/>
            <ac:spMk id="14" creationId="{16A451E2-8906-8EA8-3CDC-FC99E7762F0E}"/>
          </ac:spMkLst>
        </pc:spChg>
        <pc:spChg chg="add mod">
          <ac:chgData name="Chiara Fantinato" userId="84d819a94d9acafb" providerId="LiveId" clId="{A5962B2C-C77B-48BE-97B3-960DD26A871B}" dt="2023-01-31T15:43:57.741" v="7874" actId="1076"/>
          <ac:spMkLst>
            <pc:docMk/>
            <pc:sldMk cId="3885772289" sldId="287"/>
            <ac:spMk id="15" creationId="{C4820080-646D-9CA6-6935-6D553ACB1700}"/>
          </ac:spMkLst>
        </pc:spChg>
        <pc:spChg chg="mod">
          <ac:chgData name="Chiara Fantinato" userId="84d819a94d9acafb" providerId="LiveId" clId="{A5962B2C-C77B-48BE-97B3-960DD26A871B}" dt="2023-01-31T17:51:47.232" v="11733" actId="20577"/>
          <ac:spMkLst>
            <pc:docMk/>
            <pc:sldMk cId="3885772289" sldId="287"/>
            <ac:spMk id="16" creationId="{935E7BA5-2C79-686E-EC8D-23282EA44B8F}"/>
          </ac:spMkLst>
        </pc:spChg>
        <pc:spChg chg="add mod">
          <ac:chgData name="Chiara Fantinato" userId="84d819a94d9acafb" providerId="LiveId" clId="{A5962B2C-C77B-48BE-97B3-960DD26A871B}" dt="2023-01-31T15:43:57.741" v="7874" actId="1076"/>
          <ac:spMkLst>
            <pc:docMk/>
            <pc:sldMk cId="3885772289" sldId="287"/>
            <ac:spMk id="17" creationId="{D5EA8EE5-A6A5-444E-3473-874CAEA95880}"/>
          </ac:spMkLst>
        </pc:spChg>
        <pc:spChg chg="add mod">
          <ac:chgData name="Chiara Fantinato" userId="84d819a94d9acafb" providerId="LiveId" clId="{A5962B2C-C77B-48BE-97B3-960DD26A871B}" dt="2023-01-31T15:44:16.231" v="7895" actId="1076"/>
          <ac:spMkLst>
            <pc:docMk/>
            <pc:sldMk cId="3885772289" sldId="287"/>
            <ac:spMk id="30" creationId="{3E4A12ED-1B25-969B-049D-5FC883300765}"/>
          </ac:spMkLst>
        </pc:spChg>
        <pc:spChg chg="add del">
          <ac:chgData name="Chiara Fantinato" userId="84d819a94d9acafb" providerId="LiveId" clId="{A5962B2C-C77B-48BE-97B3-960DD26A871B}" dt="2023-01-31T16:26:37.796" v="9433" actId="22"/>
          <ac:spMkLst>
            <pc:docMk/>
            <pc:sldMk cId="3885772289" sldId="287"/>
            <ac:spMk id="47" creationId="{BFE54770-0D5C-6BAD-9EE4-C570E9A32DAA}"/>
          </ac:spMkLst>
        </pc:spChg>
        <pc:spChg chg="add mod">
          <ac:chgData name="Chiara Fantinato" userId="84d819a94d9acafb" providerId="LiveId" clId="{A5962B2C-C77B-48BE-97B3-960DD26A871B}" dt="2023-01-31T16:27:12.091" v="9460" actId="1076"/>
          <ac:spMkLst>
            <pc:docMk/>
            <pc:sldMk cId="3885772289" sldId="287"/>
            <ac:spMk id="48" creationId="{EA436384-DEA2-BE9B-2B07-F690C4D18538}"/>
          </ac:spMkLst>
        </pc:spChg>
        <pc:grpChg chg="add mod">
          <ac:chgData name="Chiara Fantinato" userId="84d819a94d9acafb" providerId="LiveId" clId="{A5962B2C-C77B-48BE-97B3-960DD26A871B}" dt="2023-01-31T12:59:11.682" v="2005" actId="1076"/>
          <ac:grpSpMkLst>
            <pc:docMk/>
            <pc:sldMk cId="3885772289" sldId="287"/>
            <ac:grpSpMk id="5" creationId="{EAF06EC1-240B-DA6A-BE1D-5AE0340700DC}"/>
          </ac:grpSpMkLst>
        </pc:grpChg>
        <pc:picChg chg="mod modCrop">
          <ac:chgData name="Chiara Fantinato" userId="84d819a94d9acafb" providerId="LiveId" clId="{A5962B2C-C77B-48BE-97B3-960DD26A871B}" dt="2023-01-31T12:57:58.342" v="1996" actId="732"/>
          <ac:picMkLst>
            <pc:docMk/>
            <pc:sldMk cId="3885772289" sldId="287"/>
            <ac:picMk id="6" creationId="{ACD7F7C2-C763-0CE0-E6FE-6DC31916A6CF}"/>
          </ac:picMkLst>
        </pc:picChg>
        <pc:picChg chg="mod modCrop">
          <ac:chgData name="Chiara Fantinato" userId="84d819a94d9acafb" providerId="LiveId" clId="{A5962B2C-C77B-48BE-97B3-960DD26A871B}" dt="2023-01-31T12:58:09.337" v="1999" actId="732"/>
          <ac:picMkLst>
            <pc:docMk/>
            <pc:sldMk cId="3885772289" sldId="287"/>
            <ac:picMk id="8" creationId="{F0722A30-55C2-BE5F-E994-239088C6CBB2}"/>
          </ac:picMkLst>
        </pc:picChg>
        <pc:cxnChg chg="add mod">
          <ac:chgData name="Chiara Fantinato" userId="84d819a94d9acafb" providerId="LiveId" clId="{A5962B2C-C77B-48BE-97B3-960DD26A871B}" dt="2023-01-31T15:43:57.741" v="7874" actId="1076"/>
          <ac:cxnSpMkLst>
            <pc:docMk/>
            <pc:sldMk cId="3885772289" sldId="287"/>
            <ac:cxnSpMk id="18" creationId="{F16BFBCF-866F-1FBC-8730-9E38BE56C8B9}"/>
          </ac:cxnSpMkLst>
        </pc:cxnChg>
        <pc:cxnChg chg="add mod">
          <ac:chgData name="Chiara Fantinato" userId="84d819a94d9acafb" providerId="LiveId" clId="{A5962B2C-C77B-48BE-97B3-960DD26A871B}" dt="2023-01-31T15:43:57.741" v="7874" actId="1076"/>
          <ac:cxnSpMkLst>
            <pc:docMk/>
            <pc:sldMk cId="3885772289" sldId="287"/>
            <ac:cxnSpMk id="21" creationId="{03A50D27-1714-5E80-9AC3-E23876070121}"/>
          </ac:cxnSpMkLst>
        </pc:cxnChg>
        <pc:cxnChg chg="add del mod">
          <ac:chgData name="Chiara Fantinato" userId="84d819a94d9acafb" providerId="LiveId" clId="{A5962B2C-C77B-48BE-97B3-960DD26A871B}" dt="2023-01-31T15:43:05.912" v="7864" actId="11529"/>
          <ac:cxnSpMkLst>
            <pc:docMk/>
            <pc:sldMk cId="3885772289" sldId="287"/>
            <ac:cxnSpMk id="23" creationId="{5CE28F39-30ED-F0AC-4608-00519AE414C6}"/>
          </ac:cxnSpMkLst>
        </pc:cxnChg>
        <pc:cxnChg chg="add del mod">
          <ac:chgData name="Chiara Fantinato" userId="84d819a94d9acafb" providerId="LiveId" clId="{A5962B2C-C77B-48BE-97B3-960DD26A871B}" dt="2023-01-31T16:05:26.534" v="8651" actId="14100"/>
          <ac:cxnSpMkLst>
            <pc:docMk/>
            <pc:sldMk cId="3885772289" sldId="287"/>
            <ac:cxnSpMk id="27" creationId="{6DCA1E71-D984-767F-3C89-848AEBEA299D}"/>
          </ac:cxnSpMkLst>
        </pc:cxnChg>
        <pc:cxnChg chg="add mod">
          <ac:chgData name="Chiara Fantinato" userId="84d819a94d9acafb" providerId="LiveId" clId="{A5962B2C-C77B-48BE-97B3-960DD26A871B}" dt="2023-01-31T15:44:45.343" v="7902" actId="14100"/>
          <ac:cxnSpMkLst>
            <pc:docMk/>
            <pc:sldMk cId="3885772289" sldId="287"/>
            <ac:cxnSpMk id="33" creationId="{DB47B7FB-1384-1055-D57C-783D5E7E991D}"/>
          </ac:cxnSpMkLst>
        </pc:cxnChg>
        <pc:cxnChg chg="add mod">
          <ac:chgData name="Chiara Fantinato" userId="84d819a94d9acafb" providerId="LiveId" clId="{A5962B2C-C77B-48BE-97B3-960DD26A871B}" dt="2023-01-31T15:45:54.967" v="7913" actId="14100"/>
          <ac:cxnSpMkLst>
            <pc:docMk/>
            <pc:sldMk cId="3885772289" sldId="287"/>
            <ac:cxnSpMk id="38" creationId="{A2D4B30C-1281-40EC-17F4-11231C5045DC}"/>
          </ac:cxnSpMkLst>
        </pc:cxnChg>
        <pc:cxnChg chg="add mod">
          <ac:chgData name="Chiara Fantinato" userId="84d819a94d9acafb" providerId="LiveId" clId="{A5962B2C-C77B-48BE-97B3-960DD26A871B}" dt="2023-01-31T15:46:01.357" v="7915" actId="1582"/>
          <ac:cxnSpMkLst>
            <pc:docMk/>
            <pc:sldMk cId="3885772289" sldId="287"/>
            <ac:cxnSpMk id="42" creationId="{33F67CA8-675B-E242-3787-BD97D8A93C14}"/>
          </ac:cxnSpMkLst>
        </pc:cxnChg>
      </pc:sldChg>
      <pc:sldChg chg="addSp delSp modSp add mod modNotesTx">
        <pc:chgData name="Chiara Fantinato" userId="84d819a94d9acafb" providerId="LiveId" clId="{A5962B2C-C77B-48BE-97B3-960DD26A871B}" dt="2023-01-31T17:51:20.501" v="11723" actId="20577"/>
        <pc:sldMkLst>
          <pc:docMk/>
          <pc:sldMk cId="2084701369" sldId="288"/>
        </pc:sldMkLst>
        <pc:spChg chg="mod">
          <ac:chgData name="Chiara Fantinato" userId="84d819a94d9acafb" providerId="LiveId" clId="{A5962B2C-C77B-48BE-97B3-960DD26A871B}" dt="2023-01-31T15:59:47.769" v="8639" actId="20577"/>
          <ac:spMkLst>
            <pc:docMk/>
            <pc:sldMk cId="2084701369" sldId="288"/>
            <ac:spMk id="11" creationId="{826CA13C-0282-0DDE-F87A-F2B9EC709971}"/>
          </ac:spMkLst>
        </pc:spChg>
        <pc:spChg chg="mod">
          <ac:chgData name="Chiara Fantinato" userId="84d819a94d9acafb" providerId="LiveId" clId="{A5962B2C-C77B-48BE-97B3-960DD26A871B}" dt="2023-01-31T17:51:20.501" v="11723" actId="20577"/>
          <ac:spMkLst>
            <pc:docMk/>
            <pc:sldMk cId="2084701369" sldId="288"/>
            <ac:spMk id="16" creationId="{935E7BA5-2C79-686E-EC8D-23282EA44B8F}"/>
          </ac:spMkLst>
        </pc:spChg>
        <pc:spChg chg="add del mod">
          <ac:chgData name="Chiara Fantinato" userId="84d819a94d9acafb" providerId="LiveId" clId="{A5962B2C-C77B-48BE-97B3-960DD26A871B}" dt="2023-01-31T15:02:41.526" v="6305" actId="478"/>
          <ac:spMkLst>
            <pc:docMk/>
            <pc:sldMk cId="2084701369" sldId="288"/>
            <ac:spMk id="17" creationId="{1653D521-5704-AC31-010C-601C1B32EC04}"/>
          </ac:spMkLst>
        </pc:spChg>
        <pc:spChg chg="add mod">
          <ac:chgData name="Chiara Fantinato" userId="84d819a94d9acafb" providerId="LiveId" clId="{A5962B2C-C77B-48BE-97B3-960DD26A871B}" dt="2023-01-31T15:03:02.171" v="6308" actId="1076"/>
          <ac:spMkLst>
            <pc:docMk/>
            <pc:sldMk cId="2084701369" sldId="288"/>
            <ac:spMk id="18" creationId="{FCFE1AF9-7226-7DC4-0419-0FF0FA095E3B}"/>
          </ac:spMkLst>
        </pc:spChg>
        <pc:spChg chg="add mod">
          <ac:chgData name="Chiara Fantinato" userId="84d819a94d9acafb" providerId="LiveId" clId="{A5962B2C-C77B-48BE-97B3-960DD26A871B}" dt="2023-01-31T15:03:02.171" v="6308" actId="1076"/>
          <ac:spMkLst>
            <pc:docMk/>
            <pc:sldMk cId="2084701369" sldId="288"/>
            <ac:spMk id="19" creationId="{D7CF6ABE-5E29-3B55-3635-27B850CCA7B3}"/>
          </ac:spMkLst>
        </pc:spChg>
        <pc:spChg chg="add mod">
          <ac:chgData name="Chiara Fantinato" userId="84d819a94d9acafb" providerId="LiveId" clId="{A5962B2C-C77B-48BE-97B3-960DD26A871B}" dt="2023-01-31T15:03:02.171" v="6308" actId="1076"/>
          <ac:spMkLst>
            <pc:docMk/>
            <pc:sldMk cId="2084701369" sldId="288"/>
            <ac:spMk id="20" creationId="{0531EA68-5D25-E85A-B290-45AA34103ABB}"/>
          </ac:spMkLst>
        </pc:spChg>
        <pc:spChg chg="add mod">
          <ac:chgData name="Chiara Fantinato" userId="84d819a94d9acafb" providerId="LiveId" clId="{A5962B2C-C77B-48BE-97B3-960DD26A871B}" dt="2023-01-31T15:03:02.171" v="6308" actId="1076"/>
          <ac:spMkLst>
            <pc:docMk/>
            <pc:sldMk cId="2084701369" sldId="288"/>
            <ac:spMk id="21" creationId="{2532A554-448C-BD63-67BE-48AC7F0287F5}"/>
          </ac:spMkLst>
        </pc:spChg>
        <pc:spChg chg="add mod">
          <ac:chgData name="Chiara Fantinato" userId="84d819a94d9acafb" providerId="LiveId" clId="{A5962B2C-C77B-48BE-97B3-960DD26A871B}" dt="2023-01-31T15:03:06.062" v="6309" actId="1076"/>
          <ac:spMkLst>
            <pc:docMk/>
            <pc:sldMk cId="2084701369" sldId="288"/>
            <ac:spMk id="23" creationId="{39F0C73C-827D-E8BA-2C5C-565B48A6BEB4}"/>
          </ac:spMkLst>
        </pc:spChg>
        <pc:picChg chg="del">
          <ac:chgData name="Chiara Fantinato" userId="84d819a94d9acafb" providerId="LiveId" clId="{A5962B2C-C77B-48BE-97B3-960DD26A871B}" dt="2023-01-31T10:09:44.982" v="629" actId="478"/>
          <ac:picMkLst>
            <pc:docMk/>
            <pc:sldMk cId="2084701369" sldId="288"/>
            <ac:picMk id="4" creationId="{E8D0FF36-8188-9B1F-B0B6-59B1C7DE7838}"/>
          </ac:picMkLst>
        </pc:picChg>
        <pc:picChg chg="add mod">
          <ac:chgData name="Chiara Fantinato" userId="84d819a94d9acafb" providerId="LiveId" clId="{A5962B2C-C77B-48BE-97B3-960DD26A871B}" dt="2023-01-31T15:03:02.171" v="6308" actId="1076"/>
          <ac:picMkLst>
            <pc:docMk/>
            <pc:sldMk cId="2084701369" sldId="288"/>
            <ac:picMk id="5" creationId="{21FD8FC8-979B-DDF7-7D74-5ED63985D46B}"/>
          </ac:picMkLst>
        </pc:picChg>
        <pc:picChg chg="del">
          <ac:chgData name="Chiara Fantinato" userId="84d819a94d9acafb" providerId="LiveId" clId="{A5962B2C-C77B-48BE-97B3-960DD26A871B}" dt="2023-01-31T10:09:43.462" v="628" actId="478"/>
          <ac:picMkLst>
            <pc:docMk/>
            <pc:sldMk cId="2084701369" sldId="288"/>
            <ac:picMk id="7" creationId="{2F76469C-EFA8-125E-12AC-A1F09BE18B8D}"/>
          </ac:picMkLst>
        </pc:picChg>
        <pc:picChg chg="add mod">
          <ac:chgData name="Chiara Fantinato" userId="84d819a94d9acafb" providerId="LiveId" clId="{A5962B2C-C77B-48BE-97B3-960DD26A871B}" dt="2023-01-31T15:03:02.171" v="6308" actId="1076"/>
          <ac:picMkLst>
            <pc:docMk/>
            <pc:sldMk cId="2084701369" sldId="288"/>
            <ac:picMk id="8" creationId="{80CA2994-E6D3-8EA4-FB9D-50F2874F0041}"/>
          </ac:picMkLst>
        </pc:picChg>
        <pc:picChg chg="del">
          <ac:chgData name="Chiara Fantinato" userId="84d819a94d9acafb" providerId="LiveId" clId="{A5962B2C-C77B-48BE-97B3-960DD26A871B}" dt="2023-01-31T10:09:42.093" v="627" actId="478"/>
          <ac:picMkLst>
            <pc:docMk/>
            <pc:sldMk cId="2084701369" sldId="288"/>
            <ac:picMk id="12" creationId="{E459F07B-1C6A-3AB4-4C06-71E63F6CD4FB}"/>
          </ac:picMkLst>
        </pc:picChg>
        <pc:picChg chg="add mod">
          <ac:chgData name="Chiara Fantinato" userId="84d819a94d9acafb" providerId="LiveId" clId="{A5962B2C-C77B-48BE-97B3-960DD26A871B}" dt="2023-01-31T15:03:02.171" v="6308" actId="1076"/>
          <ac:picMkLst>
            <pc:docMk/>
            <pc:sldMk cId="2084701369" sldId="288"/>
            <ac:picMk id="13" creationId="{397B7666-1265-07A2-C33D-FA0F86DF2D27}"/>
          </ac:picMkLst>
        </pc:picChg>
        <pc:picChg chg="add mod">
          <ac:chgData name="Chiara Fantinato" userId="84d819a94d9acafb" providerId="LiveId" clId="{A5962B2C-C77B-48BE-97B3-960DD26A871B}" dt="2023-01-31T15:03:02.171" v="6308" actId="1076"/>
          <ac:picMkLst>
            <pc:docMk/>
            <pc:sldMk cId="2084701369" sldId="288"/>
            <ac:picMk id="15" creationId="{36371E37-0EE0-38B5-8303-4973E129ACF8}"/>
          </ac:picMkLst>
        </pc:picChg>
      </pc:sldChg>
      <pc:sldChg chg="addSp delSp modSp add mod modNotesTx">
        <pc:chgData name="Chiara Fantinato" userId="84d819a94d9acafb" providerId="LiveId" clId="{A5962B2C-C77B-48BE-97B3-960DD26A871B}" dt="2023-01-31T22:59:33.556" v="11932" actId="20577"/>
        <pc:sldMkLst>
          <pc:docMk/>
          <pc:sldMk cId="1447591117" sldId="289"/>
        </pc:sldMkLst>
        <pc:spChg chg="add mod">
          <ac:chgData name="Chiara Fantinato" userId="84d819a94d9acafb" providerId="LiveId" clId="{A5962B2C-C77B-48BE-97B3-960DD26A871B}" dt="2023-01-31T14:44:31.496" v="5554" actId="20577"/>
          <ac:spMkLst>
            <pc:docMk/>
            <pc:sldMk cId="1447591117" sldId="289"/>
            <ac:spMk id="6" creationId="{086C5DC8-C71A-BB68-71DB-50E09FD4435C}"/>
          </ac:spMkLst>
        </pc:spChg>
        <pc:spChg chg="add mod">
          <ac:chgData name="Chiara Fantinato" userId="84d819a94d9acafb" providerId="LiveId" clId="{A5962B2C-C77B-48BE-97B3-960DD26A871B}" dt="2023-01-31T15:54:29.016" v="8468" actId="20577"/>
          <ac:spMkLst>
            <pc:docMk/>
            <pc:sldMk cId="1447591117" sldId="289"/>
            <ac:spMk id="10" creationId="{FCBCDB86-091B-165C-E396-5D0163E25D75}"/>
          </ac:spMkLst>
        </pc:spChg>
        <pc:spChg chg="mod">
          <ac:chgData name="Chiara Fantinato" userId="84d819a94d9acafb" providerId="LiveId" clId="{A5962B2C-C77B-48BE-97B3-960DD26A871B}" dt="2023-01-31T15:59:54.509" v="8643" actId="20577"/>
          <ac:spMkLst>
            <pc:docMk/>
            <pc:sldMk cId="1447591117" sldId="289"/>
            <ac:spMk id="11" creationId="{826CA13C-0282-0DDE-F87A-F2B9EC709971}"/>
          </ac:spMkLst>
        </pc:spChg>
        <pc:spChg chg="mod">
          <ac:chgData name="Chiara Fantinato" userId="84d819a94d9acafb" providerId="LiveId" clId="{A5962B2C-C77B-48BE-97B3-960DD26A871B}" dt="2023-01-31T17:51:27.544" v="11725" actId="20577"/>
          <ac:spMkLst>
            <pc:docMk/>
            <pc:sldMk cId="1447591117" sldId="289"/>
            <ac:spMk id="16" creationId="{935E7BA5-2C79-686E-EC8D-23282EA44B8F}"/>
          </ac:spMkLst>
        </pc:spChg>
        <pc:picChg chg="mod">
          <ac:chgData name="Chiara Fantinato" userId="84d819a94d9acafb" providerId="LiveId" clId="{A5962B2C-C77B-48BE-97B3-960DD26A871B}" dt="2023-01-31T13:43:22.943" v="3441" actId="1076"/>
          <ac:picMkLst>
            <pc:docMk/>
            <pc:sldMk cId="1447591117" sldId="289"/>
            <ac:picMk id="3" creationId="{ABBBBDC7-C21F-A94C-9F0D-4A21BCAE738D}"/>
          </ac:picMkLst>
        </pc:picChg>
        <pc:picChg chg="add mod">
          <ac:chgData name="Chiara Fantinato" userId="84d819a94d9acafb" providerId="LiveId" clId="{A5962B2C-C77B-48BE-97B3-960DD26A871B}" dt="2023-01-31T15:55:08.259" v="8474" actId="1076"/>
          <ac:picMkLst>
            <pc:docMk/>
            <pc:sldMk cId="1447591117" sldId="289"/>
            <ac:picMk id="4" creationId="{5FF1773A-2894-CC82-6B19-A82F31B56CF6}"/>
          </ac:picMkLst>
        </pc:picChg>
        <pc:picChg chg="del">
          <ac:chgData name="Chiara Fantinato" userId="84d819a94d9acafb" providerId="LiveId" clId="{A5962B2C-C77B-48BE-97B3-960DD26A871B}" dt="2023-01-31T10:13:36.480" v="660" actId="478"/>
          <ac:picMkLst>
            <pc:docMk/>
            <pc:sldMk cId="1447591117" sldId="289"/>
            <ac:picMk id="5" creationId="{21FD8FC8-979B-DDF7-7D74-5ED63985D46B}"/>
          </ac:picMkLst>
        </pc:picChg>
        <pc:picChg chg="del">
          <ac:chgData name="Chiara Fantinato" userId="84d819a94d9acafb" providerId="LiveId" clId="{A5962B2C-C77B-48BE-97B3-960DD26A871B}" dt="2023-01-31T10:13:36.480" v="660" actId="478"/>
          <ac:picMkLst>
            <pc:docMk/>
            <pc:sldMk cId="1447591117" sldId="289"/>
            <ac:picMk id="8" creationId="{80CA2994-E6D3-8EA4-FB9D-50F2874F0041}"/>
          </ac:picMkLst>
        </pc:picChg>
        <pc:picChg chg="del">
          <ac:chgData name="Chiara Fantinato" userId="84d819a94d9acafb" providerId="LiveId" clId="{A5962B2C-C77B-48BE-97B3-960DD26A871B}" dt="2023-01-31T10:13:36.480" v="660" actId="478"/>
          <ac:picMkLst>
            <pc:docMk/>
            <pc:sldMk cId="1447591117" sldId="289"/>
            <ac:picMk id="13" creationId="{397B7666-1265-07A2-C33D-FA0F86DF2D27}"/>
          </ac:picMkLst>
        </pc:picChg>
        <pc:picChg chg="del">
          <ac:chgData name="Chiara Fantinato" userId="84d819a94d9acafb" providerId="LiveId" clId="{A5962B2C-C77B-48BE-97B3-960DD26A871B}" dt="2023-01-31T10:13:36.480" v="660" actId="478"/>
          <ac:picMkLst>
            <pc:docMk/>
            <pc:sldMk cId="1447591117" sldId="289"/>
            <ac:picMk id="15" creationId="{36371E37-0EE0-38B5-8303-4973E129ACF8}"/>
          </ac:picMkLst>
        </pc:picChg>
      </pc:sldChg>
      <pc:sldChg chg="addSp delSp new del mod">
        <pc:chgData name="Chiara Fantinato" userId="84d819a94d9acafb" providerId="LiveId" clId="{A5962B2C-C77B-48BE-97B3-960DD26A871B}" dt="2023-01-31T10:25:20.307" v="666" actId="680"/>
        <pc:sldMkLst>
          <pc:docMk/>
          <pc:sldMk cId="3111815795" sldId="290"/>
        </pc:sldMkLst>
        <pc:spChg chg="add del">
          <ac:chgData name="Chiara Fantinato" userId="84d819a94d9acafb" providerId="LiveId" clId="{A5962B2C-C77B-48BE-97B3-960DD26A871B}" dt="2023-01-31T10:25:19.883" v="665" actId="478"/>
          <ac:spMkLst>
            <pc:docMk/>
            <pc:sldMk cId="3111815795" sldId="290"/>
            <ac:spMk id="2" creationId="{E41F6A61-EF61-9BA5-1043-97E432AD972A}"/>
          </ac:spMkLst>
        </pc:spChg>
      </pc:sldChg>
      <pc:sldChg chg="addSp delSp modSp add mod modNotesTx">
        <pc:chgData name="Chiara Fantinato" userId="84d819a94d9acafb" providerId="LiveId" clId="{A5962B2C-C77B-48BE-97B3-960DD26A871B}" dt="2023-01-31T22:59:24.779" v="11916" actId="20577"/>
        <pc:sldMkLst>
          <pc:docMk/>
          <pc:sldMk cId="3172940108" sldId="290"/>
        </pc:sldMkLst>
        <pc:spChg chg="add del">
          <ac:chgData name="Chiara Fantinato" userId="84d819a94d9acafb" providerId="LiveId" clId="{A5962B2C-C77B-48BE-97B3-960DD26A871B}" dt="2023-01-31T10:25:44.957" v="670" actId="11529"/>
          <ac:spMkLst>
            <pc:docMk/>
            <pc:sldMk cId="3172940108" sldId="290"/>
            <ac:spMk id="2" creationId="{F130AF89-1466-DCA3-A6D9-A7EB33494274}"/>
          </ac:spMkLst>
        </pc:spChg>
        <pc:spChg chg="add del mod">
          <ac:chgData name="Chiara Fantinato" userId="84d819a94d9acafb" providerId="LiveId" clId="{A5962B2C-C77B-48BE-97B3-960DD26A871B}" dt="2023-01-31T10:42:44.162" v="826" actId="478"/>
          <ac:spMkLst>
            <pc:docMk/>
            <pc:sldMk cId="3172940108" sldId="290"/>
            <ac:spMk id="4" creationId="{4781CEF3-A4BE-10F4-AFBA-301B13A47DA2}"/>
          </ac:spMkLst>
        </pc:spChg>
        <pc:spChg chg="add del mod">
          <ac:chgData name="Chiara Fantinato" userId="84d819a94d9acafb" providerId="LiveId" clId="{A5962B2C-C77B-48BE-97B3-960DD26A871B}" dt="2023-01-31T10:28:09.421" v="693"/>
          <ac:spMkLst>
            <pc:docMk/>
            <pc:sldMk cId="3172940108" sldId="290"/>
            <ac:spMk id="5" creationId="{9AC37D19-5EB6-9BE3-BEDD-507B3D00C628}"/>
          </ac:spMkLst>
        </pc:spChg>
        <pc:spChg chg="add mod">
          <ac:chgData name="Chiara Fantinato" userId="84d819a94d9acafb" providerId="LiveId" clId="{A5962B2C-C77B-48BE-97B3-960DD26A871B}" dt="2023-01-31T20:45:39.242" v="11863" actId="14100"/>
          <ac:spMkLst>
            <pc:docMk/>
            <pc:sldMk cId="3172940108" sldId="290"/>
            <ac:spMk id="6" creationId="{C0C6B16C-F5CE-FAA1-4519-6BBC646D03B9}"/>
          </ac:spMkLst>
        </pc:spChg>
        <pc:spChg chg="del">
          <ac:chgData name="Chiara Fantinato" userId="84d819a94d9acafb" providerId="LiveId" clId="{A5962B2C-C77B-48BE-97B3-960DD26A871B}" dt="2023-01-31T10:25:32.956" v="668" actId="478"/>
          <ac:spMkLst>
            <pc:docMk/>
            <pc:sldMk cId="3172940108" sldId="290"/>
            <ac:spMk id="7" creationId="{F65BEBE2-2573-2AEB-4D01-47E13F8D04A0}"/>
          </ac:spMkLst>
        </pc:spChg>
        <pc:spChg chg="add mod">
          <ac:chgData name="Chiara Fantinato" userId="84d819a94d9acafb" providerId="LiveId" clId="{A5962B2C-C77B-48BE-97B3-960DD26A871B}" dt="2023-01-31T20:45:39.242" v="11863" actId="14100"/>
          <ac:spMkLst>
            <pc:docMk/>
            <pc:sldMk cId="3172940108" sldId="290"/>
            <ac:spMk id="8" creationId="{5989D930-11FC-2629-C9F4-FB08E8A61598}"/>
          </ac:spMkLst>
        </pc:spChg>
        <pc:spChg chg="add del mod">
          <ac:chgData name="Chiara Fantinato" userId="84d819a94d9acafb" providerId="LiveId" clId="{A5962B2C-C77B-48BE-97B3-960DD26A871B}" dt="2023-01-31T20:35:27.166" v="11858" actId="1076"/>
          <ac:spMkLst>
            <pc:docMk/>
            <pc:sldMk cId="3172940108" sldId="290"/>
            <ac:spMk id="9" creationId="{67EB6671-A3A7-6B44-B3BD-2E8FF11FC830}"/>
          </ac:spMkLst>
        </pc:spChg>
        <pc:spChg chg="add mod">
          <ac:chgData name="Chiara Fantinato" userId="84d819a94d9acafb" providerId="LiveId" clId="{A5962B2C-C77B-48BE-97B3-960DD26A871B}" dt="2023-01-31T20:45:39.242" v="11863" actId="14100"/>
          <ac:spMkLst>
            <pc:docMk/>
            <pc:sldMk cId="3172940108" sldId="290"/>
            <ac:spMk id="10" creationId="{FA1ACEE3-B673-5495-B4D1-8744F0A49B42}"/>
          </ac:spMkLst>
        </pc:spChg>
        <pc:spChg chg="mod">
          <ac:chgData name="Chiara Fantinato" userId="84d819a94d9acafb" providerId="LiveId" clId="{A5962B2C-C77B-48BE-97B3-960DD26A871B}" dt="2023-01-31T20:35:03.267" v="11850" actId="1076"/>
          <ac:spMkLst>
            <pc:docMk/>
            <pc:sldMk cId="3172940108" sldId="290"/>
            <ac:spMk id="11" creationId="{826CA13C-0282-0DDE-F87A-F2B9EC709971}"/>
          </ac:spMkLst>
        </pc:spChg>
        <pc:spChg chg="del">
          <ac:chgData name="Chiara Fantinato" userId="84d819a94d9acafb" providerId="LiveId" clId="{A5962B2C-C77B-48BE-97B3-960DD26A871B}" dt="2023-01-31T10:25:32.956" v="668" actId="478"/>
          <ac:spMkLst>
            <pc:docMk/>
            <pc:sldMk cId="3172940108" sldId="290"/>
            <ac:spMk id="12" creationId="{E0928EB4-9175-3759-F009-1A7FAAC37AE9}"/>
          </ac:spMkLst>
        </pc:spChg>
        <pc:spChg chg="add mod">
          <ac:chgData name="Chiara Fantinato" userId="84d819a94d9acafb" providerId="LiveId" clId="{A5962B2C-C77B-48BE-97B3-960DD26A871B}" dt="2023-01-31T20:45:39.242" v="11863" actId="14100"/>
          <ac:spMkLst>
            <pc:docMk/>
            <pc:sldMk cId="3172940108" sldId="290"/>
            <ac:spMk id="13" creationId="{00A7AFFE-A7CD-4182-D004-D3FFA23B62FF}"/>
          </ac:spMkLst>
        </pc:spChg>
        <pc:spChg chg="add mod">
          <ac:chgData name="Chiara Fantinato" userId="84d819a94d9acafb" providerId="LiveId" clId="{A5962B2C-C77B-48BE-97B3-960DD26A871B}" dt="2023-01-31T20:45:39.242" v="11863" actId="14100"/>
          <ac:spMkLst>
            <pc:docMk/>
            <pc:sldMk cId="3172940108" sldId="290"/>
            <ac:spMk id="14" creationId="{EC7A5318-C64A-5A2C-ED16-C3F49BBB6639}"/>
          </ac:spMkLst>
        </pc:spChg>
        <pc:spChg chg="add mod">
          <ac:chgData name="Chiara Fantinato" userId="84d819a94d9acafb" providerId="LiveId" clId="{A5962B2C-C77B-48BE-97B3-960DD26A871B}" dt="2023-01-31T20:45:39.242" v="11863" actId="14100"/>
          <ac:spMkLst>
            <pc:docMk/>
            <pc:sldMk cId="3172940108" sldId="290"/>
            <ac:spMk id="15" creationId="{9B790C6C-539F-3CF1-888A-51BB5EB2A0AB}"/>
          </ac:spMkLst>
        </pc:spChg>
        <pc:spChg chg="mod">
          <ac:chgData name="Chiara Fantinato" userId="84d819a94d9acafb" providerId="LiveId" clId="{A5962B2C-C77B-48BE-97B3-960DD26A871B}" dt="2023-01-31T17:51:32.441" v="11727" actId="20577"/>
          <ac:spMkLst>
            <pc:docMk/>
            <pc:sldMk cId="3172940108" sldId="290"/>
            <ac:spMk id="16" creationId="{935E7BA5-2C79-686E-EC8D-23282EA44B8F}"/>
          </ac:spMkLst>
        </pc:spChg>
        <pc:spChg chg="add del">
          <ac:chgData name="Chiara Fantinato" userId="84d819a94d9acafb" providerId="LiveId" clId="{A5962B2C-C77B-48BE-97B3-960DD26A871B}" dt="2023-01-31T10:42:32.931" v="823" actId="11529"/>
          <ac:spMkLst>
            <pc:docMk/>
            <pc:sldMk cId="3172940108" sldId="290"/>
            <ac:spMk id="17" creationId="{E28385F0-1B71-3D0B-3434-AA044011484B}"/>
          </ac:spMkLst>
        </pc:spChg>
        <pc:spChg chg="add mod">
          <ac:chgData name="Chiara Fantinato" userId="84d819a94d9acafb" providerId="LiveId" clId="{A5962B2C-C77B-48BE-97B3-960DD26A871B}" dt="2023-01-31T20:45:39.242" v="11863" actId="14100"/>
          <ac:spMkLst>
            <pc:docMk/>
            <pc:sldMk cId="3172940108" sldId="290"/>
            <ac:spMk id="18" creationId="{56A87A04-0A97-0ED0-6FE1-9147CCAFC2FA}"/>
          </ac:spMkLst>
        </pc:spChg>
        <pc:spChg chg="add del mod">
          <ac:chgData name="Chiara Fantinato" userId="84d819a94d9acafb" providerId="LiveId" clId="{A5962B2C-C77B-48BE-97B3-960DD26A871B}" dt="2023-01-31T10:45:44.612" v="856"/>
          <ac:spMkLst>
            <pc:docMk/>
            <pc:sldMk cId="3172940108" sldId="290"/>
            <ac:spMk id="19" creationId="{4E2D6FFF-71F3-66B2-8D0D-6BEEAF8162A4}"/>
          </ac:spMkLst>
        </pc:spChg>
        <pc:spChg chg="add mod">
          <ac:chgData name="Chiara Fantinato" userId="84d819a94d9acafb" providerId="LiveId" clId="{A5962B2C-C77B-48BE-97B3-960DD26A871B}" dt="2023-01-31T20:45:39.242" v="11863" actId="14100"/>
          <ac:spMkLst>
            <pc:docMk/>
            <pc:sldMk cId="3172940108" sldId="290"/>
            <ac:spMk id="20" creationId="{BA36C7C3-E60B-A0AD-2AB2-4E87FF6E2411}"/>
          </ac:spMkLst>
        </pc:spChg>
        <pc:spChg chg="add mod">
          <ac:chgData name="Chiara Fantinato" userId="84d819a94d9acafb" providerId="LiveId" clId="{A5962B2C-C77B-48BE-97B3-960DD26A871B}" dt="2023-01-31T20:45:39.242" v="11863" actId="14100"/>
          <ac:spMkLst>
            <pc:docMk/>
            <pc:sldMk cId="3172940108" sldId="290"/>
            <ac:spMk id="33" creationId="{B2DEBDEF-18C5-32E4-F46B-07FD6AD67007}"/>
          </ac:spMkLst>
        </pc:spChg>
        <pc:spChg chg="add mod">
          <ac:chgData name="Chiara Fantinato" userId="84d819a94d9acafb" providerId="LiveId" clId="{A5962B2C-C77B-48BE-97B3-960DD26A871B}" dt="2023-01-31T20:45:39.242" v="11863" actId="14100"/>
          <ac:spMkLst>
            <pc:docMk/>
            <pc:sldMk cId="3172940108" sldId="290"/>
            <ac:spMk id="34" creationId="{9090B78D-7F13-D8B3-F747-9186C9226C4E}"/>
          </ac:spMkLst>
        </pc:spChg>
        <pc:spChg chg="add mod">
          <ac:chgData name="Chiara Fantinato" userId="84d819a94d9acafb" providerId="LiveId" clId="{A5962B2C-C77B-48BE-97B3-960DD26A871B}" dt="2023-01-31T20:45:39.242" v="11863" actId="14100"/>
          <ac:spMkLst>
            <pc:docMk/>
            <pc:sldMk cId="3172940108" sldId="290"/>
            <ac:spMk id="35" creationId="{B79D4C0A-B91C-054D-8775-F6E7D2F22B9C}"/>
          </ac:spMkLst>
        </pc:spChg>
        <pc:spChg chg="add mod">
          <ac:chgData name="Chiara Fantinato" userId="84d819a94d9acafb" providerId="LiveId" clId="{A5962B2C-C77B-48BE-97B3-960DD26A871B}" dt="2023-01-31T20:45:39.242" v="11863" actId="14100"/>
          <ac:spMkLst>
            <pc:docMk/>
            <pc:sldMk cId="3172940108" sldId="290"/>
            <ac:spMk id="36" creationId="{0EFB07B4-D3F8-3340-FA6C-894B5B1682C7}"/>
          </ac:spMkLst>
        </pc:spChg>
        <pc:spChg chg="add mod">
          <ac:chgData name="Chiara Fantinato" userId="84d819a94d9acafb" providerId="LiveId" clId="{A5962B2C-C77B-48BE-97B3-960DD26A871B}" dt="2023-01-31T20:45:39.242" v="11863" actId="14100"/>
          <ac:spMkLst>
            <pc:docMk/>
            <pc:sldMk cId="3172940108" sldId="290"/>
            <ac:spMk id="37" creationId="{2ADC59B5-0548-4B55-8CB4-92D1393C973E}"/>
          </ac:spMkLst>
        </pc:spChg>
        <pc:spChg chg="add del mod">
          <ac:chgData name="Chiara Fantinato" userId="84d819a94d9acafb" providerId="LiveId" clId="{A5962B2C-C77B-48BE-97B3-960DD26A871B}" dt="2023-01-31T20:45:39.242" v="11863" actId="14100"/>
          <ac:spMkLst>
            <pc:docMk/>
            <pc:sldMk cId="3172940108" sldId="290"/>
            <ac:spMk id="38" creationId="{B5A611AE-43BF-9F04-CFFB-75882296E1A7}"/>
          </ac:spMkLst>
        </pc:spChg>
        <pc:spChg chg="add del mod">
          <ac:chgData name="Chiara Fantinato" userId="84d819a94d9acafb" providerId="LiveId" clId="{A5962B2C-C77B-48BE-97B3-960DD26A871B}" dt="2023-01-31T10:54:35.698" v="988" actId="478"/>
          <ac:spMkLst>
            <pc:docMk/>
            <pc:sldMk cId="3172940108" sldId="290"/>
            <ac:spMk id="39" creationId="{82E6141C-C23F-B853-0AF5-E76E46FDF362}"/>
          </ac:spMkLst>
        </pc:spChg>
        <pc:spChg chg="add del mod">
          <ac:chgData name="Chiara Fantinato" userId="84d819a94d9acafb" providerId="LiveId" clId="{A5962B2C-C77B-48BE-97B3-960DD26A871B}" dt="2023-01-31T10:54:46.649" v="994" actId="478"/>
          <ac:spMkLst>
            <pc:docMk/>
            <pc:sldMk cId="3172940108" sldId="290"/>
            <ac:spMk id="40" creationId="{F759887A-0687-E356-BD16-3B8CE11BD9BE}"/>
          </ac:spMkLst>
        </pc:spChg>
        <pc:spChg chg="add del mod">
          <ac:chgData name="Chiara Fantinato" userId="84d819a94d9acafb" providerId="LiveId" clId="{A5962B2C-C77B-48BE-97B3-960DD26A871B}" dt="2023-01-31T10:54:24.554" v="982" actId="478"/>
          <ac:spMkLst>
            <pc:docMk/>
            <pc:sldMk cId="3172940108" sldId="290"/>
            <ac:spMk id="41" creationId="{AD6C0E20-3688-E511-1E36-C2615ADA33D8}"/>
          </ac:spMkLst>
        </pc:spChg>
        <pc:spChg chg="add mod">
          <ac:chgData name="Chiara Fantinato" userId="84d819a94d9acafb" providerId="LiveId" clId="{A5962B2C-C77B-48BE-97B3-960DD26A871B}" dt="2023-01-31T20:45:39.242" v="11863" actId="14100"/>
          <ac:spMkLst>
            <pc:docMk/>
            <pc:sldMk cId="3172940108" sldId="290"/>
            <ac:spMk id="42" creationId="{D2AFB1B9-C3FB-CA42-71E3-AFCDE88C947C}"/>
          </ac:spMkLst>
        </pc:spChg>
        <pc:spChg chg="add del mod">
          <ac:chgData name="Chiara Fantinato" userId="84d819a94d9acafb" providerId="LiveId" clId="{A5962B2C-C77B-48BE-97B3-960DD26A871B}" dt="2023-01-31T10:54:27.872" v="984" actId="478"/>
          <ac:spMkLst>
            <pc:docMk/>
            <pc:sldMk cId="3172940108" sldId="290"/>
            <ac:spMk id="43" creationId="{E2BFAE2C-510E-B2B6-01F9-626350287027}"/>
          </ac:spMkLst>
        </pc:spChg>
        <pc:spChg chg="add mod">
          <ac:chgData name="Chiara Fantinato" userId="84d819a94d9acafb" providerId="LiveId" clId="{A5962B2C-C77B-48BE-97B3-960DD26A871B}" dt="2023-01-31T20:45:39.242" v="11863" actId="14100"/>
          <ac:spMkLst>
            <pc:docMk/>
            <pc:sldMk cId="3172940108" sldId="290"/>
            <ac:spMk id="53" creationId="{74F3D1D8-9D79-9864-6649-5B120AC84FCE}"/>
          </ac:spMkLst>
        </pc:spChg>
        <pc:spChg chg="add mod">
          <ac:chgData name="Chiara Fantinato" userId="84d819a94d9acafb" providerId="LiveId" clId="{A5962B2C-C77B-48BE-97B3-960DD26A871B}" dt="2023-01-31T20:45:39.242" v="11863" actId="14100"/>
          <ac:spMkLst>
            <pc:docMk/>
            <pc:sldMk cId="3172940108" sldId="290"/>
            <ac:spMk id="54" creationId="{ECB925BC-1DF0-64BA-8282-21FC6A174EAC}"/>
          </ac:spMkLst>
        </pc:spChg>
        <pc:spChg chg="add mod">
          <ac:chgData name="Chiara Fantinato" userId="84d819a94d9acafb" providerId="LiveId" clId="{A5962B2C-C77B-48BE-97B3-960DD26A871B}" dt="2023-01-31T20:45:39.242" v="11863" actId="14100"/>
          <ac:spMkLst>
            <pc:docMk/>
            <pc:sldMk cId="3172940108" sldId="290"/>
            <ac:spMk id="55" creationId="{475D484B-5C11-ECA5-0027-016FEE2DE670}"/>
          </ac:spMkLst>
        </pc:spChg>
        <pc:spChg chg="add del mod">
          <ac:chgData name="Chiara Fantinato" userId="84d819a94d9acafb" providerId="LiveId" clId="{A5962B2C-C77B-48BE-97B3-960DD26A871B}" dt="2023-01-31T10:57:59.260" v="1045" actId="478"/>
          <ac:spMkLst>
            <pc:docMk/>
            <pc:sldMk cId="3172940108" sldId="290"/>
            <ac:spMk id="56" creationId="{790E39BC-3195-C5A3-D39B-7F7A995D2B98}"/>
          </ac:spMkLst>
        </pc:spChg>
        <pc:spChg chg="add del mod">
          <ac:chgData name="Chiara Fantinato" userId="84d819a94d9acafb" providerId="LiveId" clId="{A5962B2C-C77B-48BE-97B3-960DD26A871B}" dt="2023-01-31T10:57:57.639" v="1044" actId="478"/>
          <ac:spMkLst>
            <pc:docMk/>
            <pc:sldMk cId="3172940108" sldId="290"/>
            <ac:spMk id="57" creationId="{C5DD8F17-37DC-07E3-CE04-BF16B427AD06}"/>
          </ac:spMkLst>
        </pc:spChg>
        <pc:spChg chg="add del mod">
          <ac:chgData name="Chiara Fantinato" userId="84d819a94d9acafb" providerId="LiveId" clId="{A5962B2C-C77B-48BE-97B3-960DD26A871B}" dt="2023-01-31T12:11:39.590" v="1251" actId="478"/>
          <ac:spMkLst>
            <pc:docMk/>
            <pc:sldMk cId="3172940108" sldId="290"/>
            <ac:spMk id="58" creationId="{A4619C22-72DC-DB38-55CF-F4BE1DE4D658}"/>
          </ac:spMkLst>
        </pc:spChg>
        <pc:spChg chg="add del mod">
          <ac:chgData name="Chiara Fantinato" userId="84d819a94d9acafb" providerId="LiveId" clId="{A5962B2C-C77B-48BE-97B3-960DD26A871B}" dt="2023-01-31T12:11:44.268" v="1252" actId="478"/>
          <ac:spMkLst>
            <pc:docMk/>
            <pc:sldMk cId="3172940108" sldId="290"/>
            <ac:spMk id="59" creationId="{A4157A1E-B83C-7C64-DF67-685612AFCCB6}"/>
          </ac:spMkLst>
        </pc:spChg>
        <pc:spChg chg="add del mod">
          <ac:chgData name="Chiara Fantinato" userId="84d819a94d9acafb" providerId="LiveId" clId="{A5962B2C-C77B-48BE-97B3-960DD26A871B}" dt="2023-01-31T12:07:34.045" v="1205" actId="21"/>
          <ac:spMkLst>
            <pc:docMk/>
            <pc:sldMk cId="3172940108" sldId="290"/>
            <ac:spMk id="60" creationId="{72348C65-8E36-7882-841A-7B91BE224D55}"/>
          </ac:spMkLst>
        </pc:spChg>
        <pc:spChg chg="add del mod">
          <ac:chgData name="Chiara Fantinato" userId="84d819a94d9acafb" providerId="LiveId" clId="{A5962B2C-C77B-48BE-97B3-960DD26A871B}" dt="2023-01-31T11:57:30.150" v="1140" actId="478"/>
          <ac:spMkLst>
            <pc:docMk/>
            <pc:sldMk cId="3172940108" sldId="290"/>
            <ac:spMk id="61" creationId="{50591360-CA47-F9B7-16AC-E81F0906F644}"/>
          </ac:spMkLst>
        </pc:spChg>
        <pc:spChg chg="add del mod">
          <ac:chgData name="Chiara Fantinato" userId="84d819a94d9acafb" providerId="LiveId" clId="{A5962B2C-C77B-48BE-97B3-960DD26A871B}" dt="2023-01-31T12:11:33.027" v="1249" actId="478"/>
          <ac:spMkLst>
            <pc:docMk/>
            <pc:sldMk cId="3172940108" sldId="290"/>
            <ac:spMk id="62" creationId="{20F5C73C-C87D-72E9-9791-B64CEA95B847}"/>
          </ac:spMkLst>
        </pc:spChg>
        <pc:spChg chg="add del mod">
          <ac:chgData name="Chiara Fantinato" userId="84d819a94d9acafb" providerId="LiveId" clId="{A5962B2C-C77B-48BE-97B3-960DD26A871B}" dt="2023-01-31T12:11:33.027" v="1249" actId="478"/>
          <ac:spMkLst>
            <pc:docMk/>
            <pc:sldMk cId="3172940108" sldId="290"/>
            <ac:spMk id="63" creationId="{2E4AD1AA-3395-820A-6CE0-E4D6DDE71D36}"/>
          </ac:spMkLst>
        </pc:spChg>
        <pc:spChg chg="add del mod">
          <ac:chgData name="Chiara Fantinato" userId="84d819a94d9acafb" providerId="LiveId" clId="{A5962B2C-C77B-48BE-97B3-960DD26A871B}" dt="2023-01-31T11:59:12.607" v="1171"/>
          <ac:spMkLst>
            <pc:docMk/>
            <pc:sldMk cId="3172940108" sldId="290"/>
            <ac:spMk id="64" creationId="{4C13AE90-3421-3441-9DEC-938C76300304}"/>
          </ac:spMkLst>
        </pc:spChg>
        <pc:spChg chg="add del mod">
          <ac:chgData name="Chiara Fantinato" userId="84d819a94d9acafb" providerId="LiveId" clId="{A5962B2C-C77B-48BE-97B3-960DD26A871B}" dt="2023-01-31T12:11:35.453" v="1250" actId="478"/>
          <ac:spMkLst>
            <pc:docMk/>
            <pc:sldMk cId="3172940108" sldId="290"/>
            <ac:spMk id="65" creationId="{8D14B8ED-E886-D418-0AC5-0241E9DB8CB6}"/>
          </ac:spMkLst>
        </pc:spChg>
        <pc:spChg chg="add del mod">
          <ac:chgData name="Chiara Fantinato" userId="84d819a94d9acafb" providerId="LiveId" clId="{A5962B2C-C77B-48BE-97B3-960DD26A871B}" dt="2023-01-31T12:09:59.740" v="1221" actId="478"/>
          <ac:spMkLst>
            <pc:docMk/>
            <pc:sldMk cId="3172940108" sldId="290"/>
            <ac:spMk id="66" creationId="{8D3CC020-B049-8C5C-ED62-AF6444D17162}"/>
          </ac:spMkLst>
        </pc:spChg>
        <pc:spChg chg="add del mod">
          <ac:chgData name="Chiara Fantinato" userId="84d819a94d9acafb" providerId="LiveId" clId="{A5962B2C-C77B-48BE-97B3-960DD26A871B}" dt="2023-01-31T12:11:33.027" v="1249" actId="478"/>
          <ac:spMkLst>
            <pc:docMk/>
            <pc:sldMk cId="3172940108" sldId="290"/>
            <ac:spMk id="67" creationId="{C60B7FF3-3A37-FD3B-FD62-AA6849075585}"/>
          </ac:spMkLst>
        </pc:spChg>
        <pc:spChg chg="add del mod">
          <ac:chgData name="Chiara Fantinato" userId="84d819a94d9acafb" providerId="LiveId" clId="{A5962B2C-C77B-48BE-97B3-960DD26A871B}" dt="2023-01-31T12:11:33.027" v="1249" actId="478"/>
          <ac:spMkLst>
            <pc:docMk/>
            <pc:sldMk cId="3172940108" sldId="290"/>
            <ac:spMk id="68" creationId="{630A1DF4-E39F-732B-BD76-C0F77FAD7945}"/>
          </ac:spMkLst>
        </pc:spChg>
        <pc:spChg chg="add del mod">
          <ac:chgData name="Chiara Fantinato" userId="84d819a94d9acafb" providerId="LiveId" clId="{A5962B2C-C77B-48BE-97B3-960DD26A871B}" dt="2023-01-31T12:11:33.027" v="1249" actId="478"/>
          <ac:spMkLst>
            <pc:docMk/>
            <pc:sldMk cId="3172940108" sldId="290"/>
            <ac:spMk id="69" creationId="{563B4A02-DCB4-7D64-5321-8B3C55F7CA2D}"/>
          </ac:spMkLst>
        </pc:spChg>
        <pc:spChg chg="add del mod">
          <ac:chgData name="Chiara Fantinato" userId="84d819a94d9acafb" providerId="LiveId" clId="{A5962B2C-C77B-48BE-97B3-960DD26A871B}" dt="2023-01-31T12:11:33.027" v="1249" actId="478"/>
          <ac:spMkLst>
            <pc:docMk/>
            <pc:sldMk cId="3172940108" sldId="290"/>
            <ac:spMk id="70" creationId="{E278463C-37ED-C8E4-E834-31E6AA179B6D}"/>
          </ac:spMkLst>
        </pc:spChg>
        <pc:spChg chg="add del mod">
          <ac:chgData name="Chiara Fantinato" userId="84d819a94d9acafb" providerId="LiveId" clId="{A5962B2C-C77B-48BE-97B3-960DD26A871B}" dt="2023-01-31T12:11:33.027" v="1249" actId="478"/>
          <ac:spMkLst>
            <pc:docMk/>
            <pc:sldMk cId="3172940108" sldId="290"/>
            <ac:spMk id="71" creationId="{86771494-51C0-90D4-6BBC-735D1A8AC99A}"/>
          </ac:spMkLst>
        </pc:spChg>
        <pc:spChg chg="add del mod">
          <ac:chgData name="Chiara Fantinato" userId="84d819a94d9acafb" providerId="LiveId" clId="{A5962B2C-C77B-48BE-97B3-960DD26A871B}" dt="2023-01-31T12:11:33.027" v="1249" actId="478"/>
          <ac:spMkLst>
            <pc:docMk/>
            <pc:sldMk cId="3172940108" sldId="290"/>
            <ac:spMk id="72" creationId="{D839051A-CE1F-CB37-E568-596F59D9460D}"/>
          </ac:spMkLst>
        </pc:spChg>
        <pc:spChg chg="add del mod">
          <ac:chgData name="Chiara Fantinato" userId="84d819a94d9acafb" providerId="LiveId" clId="{A5962B2C-C77B-48BE-97B3-960DD26A871B}" dt="2023-01-31T12:11:46.420" v="1253" actId="478"/>
          <ac:spMkLst>
            <pc:docMk/>
            <pc:sldMk cId="3172940108" sldId="290"/>
            <ac:spMk id="73" creationId="{39F18F32-60B9-4690-D47F-C90214D8806C}"/>
          </ac:spMkLst>
        </pc:spChg>
        <pc:spChg chg="add del mod">
          <ac:chgData name="Chiara Fantinato" userId="84d819a94d9acafb" providerId="LiveId" clId="{A5962B2C-C77B-48BE-97B3-960DD26A871B}" dt="2023-01-31T12:11:33.027" v="1249" actId="478"/>
          <ac:spMkLst>
            <pc:docMk/>
            <pc:sldMk cId="3172940108" sldId="290"/>
            <ac:spMk id="74" creationId="{5ED11CB5-E6B1-747E-3393-7431EABA7D3A}"/>
          </ac:spMkLst>
        </pc:spChg>
        <pc:spChg chg="add del mod">
          <ac:chgData name="Chiara Fantinato" userId="84d819a94d9acafb" providerId="LiveId" clId="{A5962B2C-C77B-48BE-97B3-960DD26A871B}" dt="2023-01-31T12:11:48.162" v="1254" actId="478"/>
          <ac:spMkLst>
            <pc:docMk/>
            <pc:sldMk cId="3172940108" sldId="290"/>
            <ac:spMk id="75" creationId="{CDB119E1-98B0-361B-3F73-F699200A000E}"/>
          </ac:spMkLst>
        </pc:spChg>
        <pc:spChg chg="add mod">
          <ac:chgData name="Chiara Fantinato" userId="84d819a94d9acafb" providerId="LiveId" clId="{A5962B2C-C77B-48BE-97B3-960DD26A871B}" dt="2023-01-31T20:45:20.468" v="11861" actId="1076"/>
          <ac:spMkLst>
            <pc:docMk/>
            <pc:sldMk cId="3172940108" sldId="290"/>
            <ac:spMk id="76" creationId="{33EABF77-451F-EEF0-8A42-D87C65DC3F7B}"/>
          </ac:spMkLst>
        </pc:spChg>
        <pc:spChg chg="add mod">
          <ac:chgData name="Chiara Fantinato" userId="84d819a94d9acafb" providerId="LiveId" clId="{A5962B2C-C77B-48BE-97B3-960DD26A871B}" dt="2023-01-31T15:15:51.386" v="6965" actId="20577"/>
          <ac:spMkLst>
            <pc:docMk/>
            <pc:sldMk cId="3172940108" sldId="290"/>
            <ac:spMk id="79" creationId="{0180D3FB-7081-F60A-400F-5462EE3E1239}"/>
          </ac:spMkLst>
        </pc:spChg>
        <pc:spChg chg="add mod">
          <ac:chgData name="Chiara Fantinato" userId="84d819a94d9acafb" providerId="LiveId" clId="{A5962B2C-C77B-48BE-97B3-960DD26A871B}" dt="2023-01-31T15:15:25.428" v="6953" actId="20577"/>
          <ac:spMkLst>
            <pc:docMk/>
            <pc:sldMk cId="3172940108" sldId="290"/>
            <ac:spMk id="80" creationId="{050AD702-FBB7-5526-2812-5F489F187967}"/>
          </ac:spMkLst>
        </pc:spChg>
        <pc:picChg chg="del">
          <ac:chgData name="Chiara Fantinato" userId="84d819a94d9acafb" providerId="LiveId" clId="{A5962B2C-C77B-48BE-97B3-960DD26A871B}" dt="2023-01-31T12:08:27.540" v="1210" actId="478"/>
          <ac:picMkLst>
            <pc:docMk/>
            <pc:sldMk cId="3172940108" sldId="290"/>
            <ac:picMk id="3" creationId="{ABBBBDC7-C21F-A94C-9F0D-4A21BCAE738D}"/>
          </ac:picMkLst>
        </pc:picChg>
        <pc:picChg chg="add mod">
          <ac:chgData name="Chiara Fantinato" userId="84d819a94d9acafb" providerId="LiveId" clId="{A5962B2C-C77B-48BE-97B3-960DD26A871B}" dt="2023-01-31T20:35:32.148" v="11859" actId="1076"/>
          <ac:picMkLst>
            <pc:docMk/>
            <pc:sldMk cId="3172940108" sldId="290"/>
            <ac:picMk id="77" creationId="{A9EF320E-DEF8-A92F-8B9D-141EA9A32E44}"/>
          </ac:picMkLst>
        </pc:picChg>
        <pc:cxnChg chg="add mod">
          <ac:chgData name="Chiara Fantinato" userId="84d819a94d9acafb" providerId="LiveId" clId="{A5962B2C-C77B-48BE-97B3-960DD26A871B}" dt="2023-01-31T20:45:39.242" v="11863" actId="14100"/>
          <ac:cxnSpMkLst>
            <pc:docMk/>
            <pc:sldMk cId="3172940108" sldId="290"/>
            <ac:cxnSpMk id="22" creationId="{225988D3-83DD-AECF-D61C-8BC3875385D1}"/>
          </ac:cxnSpMkLst>
        </pc:cxnChg>
        <pc:cxnChg chg="add mod">
          <ac:chgData name="Chiara Fantinato" userId="84d819a94d9acafb" providerId="LiveId" clId="{A5962B2C-C77B-48BE-97B3-960DD26A871B}" dt="2023-01-31T20:45:39.242" v="11863" actId="14100"/>
          <ac:cxnSpMkLst>
            <pc:docMk/>
            <pc:sldMk cId="3172940108" sldId="290"/>
            <ac:cxnSpMk id="23" creationId="{3B9A4A65-B75F-8FE6-931D-9385C31029CA}"/>
          </ac:cxnSpMkLst>
        </pc:cxnChg>
        <pc:cxnChg chg="add mod">
          <ac:chgData name="Chiara Fantinato" userId="84d819a94d9acafb" providerId="LiveId" clId="{A5962B2C-C77B-48BE-97B3-960DD26A871B}" dt="2023-01-31T20:45:39.242" v="11863" actId="14100"/>
          <ac:cxnSpMkLst>
            <pc:docMk/>
            <pc:sldMk cId="3172940108" sldId="290"/>
            <ac:cxnSpMk id="24" creationId="{A79B922E-D3FB-9AB8-136B-89BBD36B6614}"/>
          </ac:cxnSpMkLst>
        </pc:cxnChg>
        <pc:cxnChg chg="add mod">
          <ac:chgData name="Chiara Fantinato" userId="84d819a94d9acafb" providerId="LiveId" clId="{A5962B2C-C77B-48BE-97B3-960DD26A871B}" dt="2023-01-31T20:45:39.242" v="11863" actId="14100"/>
          <ac:cxnSpMkLst>
            <pc:docMk/>
            <pc:sldMk cId="3172940108" sldId="290"/>
            <ac:cxnSpMk id="25" creationId="{9947902A-F7B6-0568-DDA3-62BE006A42BC}"/>
          </ac:cxnSpMkLst>
        </pc:cxnChg>
        <pc:cxnChg chg="add mod">
          <ac:chgData name="Chiara Fantinato" userId="84d819a94d9acafb" providerId="LiveId" clId="{A5962B2C-C77B-48BE-97B3-960DD26A871B}" dt="2023-01-31T20:45:39.242" v="11863" actId="14100"/>
          <ac:cxnSpMkLst>
            <pc:docMk/>
            <pc:sldMk cId="3172940108" sldId="290"/>
            <ac:cxnSpMk id="26" creationId="{1375EA07-D34B-1B70-8DF2-48F981998BC3}"/>
          </ac:cxnSpMkLst>
        </pc:cxnChg>
        <pc:cxnChg chg="add mod">
          <ac:chgData name="Chiara Fantinato" userId="84d819a94d9acafb" providerId="LiveId" clId="{A5962B2C-C77B-48BE-97B3-960DD26A871B}" dt="2023-01-31T20:45:39.242" v="11863" actId="14100"/>
          <ac:cxnSpMkLst>
            <pc:docMk/>
            <pc:sldMk cId="3172940108" sldId="290"/>
            <ac:cxnSpMk id="27" creationId="{AADE1655-37D3-E33E-CE0D-64CAD62B0B93}"/>
          </ac:cxnSpMkLst>
        </pc:cxnChg>
        <pc:cxnChg chg="add mod">
          <ac:chgData name="Chiara Fantinato" userId="84d819a94d9acafb" providerId="LiveId" clId="{A5962B2C-C77B-48BE-97B3-960DD26A871B}" dt="2023-01-31T20:45:39.242" v="11863" actId="14100"/>
          <ac:cxnSpMkLst>
            <pc:docMk/>
            <pc:sldMk cId="3172940108" sldId="290"/>
            <ac:cxnSpMk id="28" creationId="{3686F79E-AD95-5620-97AB-E56F30C9BD0F}"/>
          </ac:cxnSpMkLst>
        </pc:cxnChg>
        <pc:cxnChg chg="add mod">
          <ac:chgData name="Chiara Fantinato" userId="84d819a94d9acafb" providerId="LiveId" clId="{A5962B2C-C77B-48BE-97B3-960DD26A871B}" dt="2023-01-31T20:45:39.242" v="11863" actId="14100"/>
          <ac:cxnSpMkLst>
            <pc:docMk/>
            <pc:sldMk cId="3172940108" sldId="290"/>
            <ac:cxnSpMk id="30" creationId="{B0EDA848-ADDE-4CDE-5CAB-623645CCD5B6}"/>
          </ac:cxnSpMkLst>
        </pc:cxnChg>
        <pc:cxnChg chg="add mod">
          <ac:chgData name="Chiara Fantinato" userId="84d819a94d9acafb" providerId="LiveId" clId="{A5962B2C-C77B-48BE-97B3-960DD26A871B}" dt="2023-01-31T20:45:39.242" v="11863" actId="14100"/>
          <ac:cxnSpMkLst>
            <pc:docMk/>
            <pc:sldMk cId="3172940108" sldId="290"/>
            <ac:cxnSpMk id="31" creationId="{3CADFB49-77BB-CA68-B467-9AEA2F38B35D}"/>
          </ac:cxnSpMkLst>
        </pc:cxnChg>
        <pc:cxnChg chg="add mod">
          <ac:chgData name="Chiara Fantinato" userId="84d819a94d9acafb" providerId="LiveId" clId="{A5962B2C-C77B-48BE-97B3-960DD26A871B}" dt="2023-01-31T20:45:39.242" v="11863" actId="14100"/>
          <ac:cxnSpMkLst>
            <pc:docMk/>
            <pc:sldMk cId="3172940108" sldId="290"/>
            <ac:cxnSpMk id="44" creationId="{51D823D5-31A8-E41E-B84E-C0601ED918C0}"/>
          </ac:cxnSpMkLst>
        </pc:cxnChg>
        <pc:cxnChg chg="add mod">
          <ac:chgData name="Chiara Fantinato" userId="84d819a94d9acafb" providerId="LiveId" clId="{A5962B2C-C77B-48BE-97B3-960DD26A871B}" dt="2023-01-31T20:45:39.242" v="11863" actId="14100"/>
          <ac:cxnSpMkLst>
            <pc:docMk/>
            <pc:sldMk cId="3172940108" sldId="290"/>
            <ac:cxnSpMk id="45" creationId="{D42E9595-B563-AEAA-C2CE-EE205F8B7E68}"/>
          </ac:cxnSpMkLst>
        </pc:cxnChg>
        <pc:cxnChg chg="add del mod">
          <ac:chgData name="Chiara Fantinato" userId="84d819a94d9acafb" providerId="LiveId" clId="{A5962B2C-C77B-48BE-97B3-960DD26A871B}" dt="2023-01-31T10:54:26.259" v="983" actId="478"/>
          <ac:cxnSpMkLst>
            <pc:docMk/>
            <pc:sldMk cId="3172940108" sldId="290"/>
            <ac:cxnSpMk id="46" creationId="{019BBA22-556C-512D-8249-594EF323B634}"/>
          </ac:cxnSpMkLst>
        </pc:cxnChg>
        <pc:cxnChg chg="add del mod">
          <ac:chgData name="Chiara Fantinato" userId="84d819a94d9acafb" providerId="LiveId" clId="{A5962B2C-C77B-48BE-97B3-960DD26A871B}" dt="2023-01-31T20:45:39.242" v="11863" actId="14100"/>
          <ac:cxnSpMkLst>
            <pc:docMk/>
            <pc:sldMk cId="3172940108" sldId="290"/>
            <ac:cxnSpMk id="47" creationId="{A8ACF924-28DC-2054-440E-F34F3975BCB6}"/>
          </ac:cxnSpMkLst>
        </pc:cxnChg>
        <pc:cxnChg chg="add mod">
          <ac:chgData name="Chiara Fantinato" userId="84d819a94d9acafb" providerId="LiveId" clId="{A5962B2C-C77B-48BE-97B3-960DD26A871B}" dt="2023-01-31T20:45:39.242" v="11863" actId="14100"/>
          <ac:cxnSpMkLst>
            <pc:docMk/>
            <pc:sldMk cId="3172940108" sldId="290"/>
            <ac:cxnSpMk id="48" creationId="{E1F34116-B8E4-21A9-F830-F35DF65816F3}"/>
          </ac:cxnSpMkLst>
        </pc:cxnChg>
        <pc:cxnChg chg="add del mod">
          <ac:chgData name="Chiara Fantinato" userId="84d819a94d9acafb" providerId="LiveId" clId="{A5962B2C-C77B-48BE-97B3-960DD26A871B}" dt="2023-01-31T10:54:45.510" v="993" actId="478"/>
          <ac:cxnSpMkLst>
            <pc:docMk/>
            <pc:sldMk cId="3172940108" sldId="290"/>
            <ac:cxnSpMk id="49" creationId="{8EB81B6F-368F-F452-BBEF-15776D87775E}"/>
          </ac:cxnSpMkLst>
        </pc:cxnChg>
        <pc:cxnChg chg="add del mod">
          <ac:chgData name="Chiara Fantinato" userId="84d819a94d9acafb" providerId="LiveId" clId="{A5962B2C-C77B-48BE-97B3-960DD26A871B}" dt="2023-01-31T10:54:48.158" v="995" actId="478"/>
          <ac:cxnSpMkLst>
            <pc:docMk/>
            <pc:sldMk cId="3172940108" sldId="290"/>
            <ac:cxnSpMk id="50" creationId="{52AFD5AC-944C-D20E-331E-2C8AF7F7F151}"/>
          </ac:cxnSpMkLst>
        </pc:cxnChg>
        <pc:cxnChg chg="add del mod">
          <ac:chgData name="Chiara Fantinato" userId="84d819a94d9acafb" providerId="LiveId" clId="{A5962B2C-C77B-48BE-97B3-960DD26A871B}" dt="2023-01-31T10:54:29.307" v="985" actId="478"/>
          <ac:cxnSpMkLst>
            <pc:docMk/>
            <pc:sldMk cId="3172940108" sldId="290"/>
            <ac:cxnSpMk id="51" creationId="{51B071E0-6E18-467D-01BC-AE347D6AE354}"/>
          </ac:cxnSpMkLst>
        </pc:cxnChg>
        <pc:cxnChg chg="add del mod">
          <ac:chgData name="Chiara Fantinato" userId="84d819a94d9acafb" providerId="LiveId" clId="{A5962B2C-C77B-48BE-97B3-960DD26A871B}" dt="2023-01-31T10:54:31.017" v="986" actId="478"/>
          <ac:cxnSpMkLst>
            <pc:docMk/>
            <pc:sldMk cId="3172940108" sldId="290"/>
            <ac:cxnSpMk id="52" creationId="{DF501277-AAD5-7A7C-1AAA-2A260E1797F6}"/>
          </ac:cxnSpMkLst>
        </pc:cxnChg>
      </pc:sldChg>
      <pc:sldChg chg="add del">
        <pc:chgData name="Chiara Fantinato" userId="84d819a94d9acafb" providerId="LiveId" clId="{A5962B2C-C77B-48BE-97B3-960DD26A871B}" dt="2023-01-31T12:51:48.073" v="1856" actId="47"/>
        <pc:sldMkLst>
          <pc:docMk/>
          <pc:sldMk cId="2217440469" sldId="291"/>
        </pc:sldMkLst>
      </pc:sldChg>
      <pc:sldChg chg="new del">
        <pc:chgData name="Chiara Fantinato" userId="84d819a94d9acafb" providerId="LiveId" clId="{A5962B2C-C77B-48BE-97B3-960DD26A871B}" dt="2023-01-31T10:38:26.789" v="757" actId="680"/>
        <pc:sldMkLst>
          <pc:docMk/>
          <pc:sldMk cId="4072155122" sldId="291"/>
        </pc:sldMkLst>
      </pc:sldChg>
      <pc:sldChg chg="addSp delSp modSp add mod modNotesTx">
        <pc:chgData name="Chiara Fantinato" userId="84d819a94d9acafb" providerId="LiveId" clId="{A5962B2C-C77B-48BE-97B3-960DD26A871B}" dt="2023-01-31T21:34:06.620" v="11867" actId="20577"/>
        <pc:sldMkLst>
          <pc:docMk/>
          <pc:sldMk cId="528151424" sldId="292"/>
        </pc:sldMkLst>
        <pc:spChg chg="del">
          <ac:chgData name="Chiara Fantinato" userId="84d819a94d9acafb" providerId="LiveId" clId="{A5962B2C-C77B-48BE-97B3-960DD26A871B}" dt="2023-01-31T12:12:02.638" v="1258" actId="478"/>
          <ac:spMkLst>
            <pc:docMk/>
            <pc:sldMk cId="528151424" sldId="292"/>
            <ac:spMk id="6" creationId="{C0C6B16C-F5CE-FAA1-4519-6BBC646D03B9}"/>
          </ac:spMkLst>
        </pc:spChg>
        <pc:spChg chg="del">
          <ac:chgData name="Chiara Fantinato" userId="84d819a94d9acafb" providerId="LiveId" clId="{A5962B2C-C77B-48BE-97B3-960DD26A871B}" dt="2023-01-31T12:12:02.638" v="1258" actId="478"/>
          <ac:spMkLst>
            <pc:docMk/>
            <pc:sldMk cId="528151424" sldId="292"/>
            <ac:spMk id="8" creationId="{5989D930-11FC-2629-C9F4-FB08E8A61598}"/>
          </ac:spMkLst>
        </pc:spChg>
        <pc:spChg chg="mod">
          <ac:chgData name="Chiara Fantinato" userId="84d819a94d9acafb" providerId="LiveId" clId="{A5962B2C-C77B-48BE-97B3-960DD26A871B}" dt="2023-01-31T12:11:54.936" v="1256" actId="1076"/>
          <ac:spMkLst>
            <pc:docMk/>
            <pc:sldMk cId="528151424" sldId="292"/>
            <ac:spMk id="9" creationId="{67EB6671-A3A7-6B44-B3BD-2E8FF11FC830}"/>
          </ac:spMkLst>
        </pc:spChg>
        <pc:spChg chg="del">
          <ac:chgData name="Chiara Fantinato" userId="84d819a94d9acafb" providerId="LiveId" clId="{A5962B2C-C77B-48BE-97B3-960DD26A871B}" dt="2023-01-31T12:12:02.638" v="1258" actId="478"/>
          <ac:spMkLst>
            <pc:docMk/>
            <pc:sldMk cId="528151424" sldId="292"/>
            <ac:spMk id="10" creationId="{FA1ACEE3-B673-5495-B4D1-8744F0A49B42}"/>
          </ac:spMkLst>
        </pc:spChg>
        <pc:spChg chg="mod">
          <ac:chgData name="Chiara Fantinato" userId="84d819a94d9acafb" providerId="LiveId" clId="{A5962B2C-C77B-48BE-97B3-960DD26A871B}" dt="2023-01-31T12:51:53.536" v="1860" actId="20577"/>
          <ac:spMkLst>
            <pc:docMk/>
            <pc:sldMk cId="528151424" sldId="292"/>
            <ac:spMk id="11" creationId="{826CA13C-0282-0DDE-F87A-F2B9EC709971}"/>
          </ac:spMkLst>
        </pc:spChg>
        <pc:spChg chg="del">
          <ac:chgData name="Chiara Fantinato" userId="84d819a94d9acafb" providerId="LiveId" clId="{A5962B2C-C77B-48BE-97B3-960DD26A871B}" dt="2023-01-31T12:12:02.638" v="1258" actId="478"/>
          <ac:spMkLst>
            <pc:docMk/>
            <pc:sldMk cId="528151424" sldId="292"/>
            <ac:spMk id="13" creationId="{00A7AFFE-A7CD-4182-D004-D3FFA23B62FF}"/>
          </ac:spMkLst>
        </pc:spChg>
        <pc:spChg chg="del">
          <ac:chgData name="Chiara Fantinato" userId="84d819a94d9acafb" providerId="LiveId" clId="{A5962B2C-C77B-48BE-97B3-960DD26A871B}" dt="2023-01-31T12:12:02.638" v="1258" actId="478"/>
          <ac:spMkLst>
            <pc:docMk/>
            <pc:sldMk cId="528151424" sldId="292"/>
            <ac:spMk id="14" creationId="{EC7A5318-C64A-5A2C-ED16-C3F49BBB6639}"/>
          </ac:spMkLst>
        </pc:spChg>
        <pc:spChg chg="del">
          <ac:chgData name="Chiara Fantinato" userId="84d819a94d9acafb" providerId="LiveId" clId="{A5962B2C-C77B-48BE-97B3-960DD26A871B}" dt="2023-01-31T12:12:02.638" v="1258" actId="478"/>
          <ac:spMkLst>
            <pc:docMk/>
            <pc:sldMk cId="528151424" sldId="292"/>
            <ac:spMk id="15" creationId="{9B790C6C-539F-3CF1-888A-51BB5EB2A0AB}"/>
          </ac:spMkLst>
        </pc:spChg>
        <pc:spChg chg="mod">
          <ac:chgData name="Chiara Fantinato" userId="84d819a94d9acafb" providerId="LiveId" clId="{A5962B2C-C77B-48BE-97B3-960DD26A871B}" dt="2023-01-31T17:51:38.043" v="11729" actId="20577"/>
          <ac:spMkLst>
            <pc:docMk/>
            <pc:sldMk cId="528151424" sldId="292"/>
            <ac:spMk id="16" creationId="{935E7BA5-2C79-686E-EC8D-23282EA44B8F}"/>
          </ac:spMkLst>
        </pc:spChg>
        <pc:spChg chg="del">
          <ac:chgData name="Chiara Fantinato" userId="84d819a94d9acafb" providerId="LiveId" clId="{A5962B2C-C77B-48BE-97B3-960DD26A871B}" dt="2023-01-31T12:12:02.638" v="1258" actId="478"/>
          <ac:spMkLst>
            <pc:docMk/>
            <pc:sldMk cId="528151424" sldId="292"/>
            <ac:spMk id="18" creationId="{56A87A04-0A97-0ED0-6FE1-9147CCAFC2FA}"/>
          </ac:spMkLst>
        </pc:spChg>
        <pc:spChg chg="del">
          <ac:chgData name="Chiara Fantinato" userId="84d819a94d9acafb" providerId="LiveId" clId="{A5962B2C-C77B-48BE-97B3-960DD26A871B}" dt="2023-01-31T12:12:02.638" v="1258" actId="478"/>
          <ac:spMkLst>
            <pc:docMk/>
            <pc:sldMk cId="528151424" sldId="292"/>
            <ac:spMk id="20" creationId="{BA36C7C3-E60B-A0AD-2AB2-4E87FF6E2411}"/>
          </ac:spMkLst>
        </pc:spChg>
        <pc:spChg chg="add mod">
          <ac:chgData name="Chiara Fantinato" userId="84d819a94d9acafb" providerId="LiveId" clId="{A5962B2C-C77B-48BE-97B3-960DD26A871B}" dt="2023-01-31T12:51:38.479" v="1848" actId="164"/>
          <ac:spMkLst>
            <pc:docMk/>
            <pc:sldMk cId="528151424" sldId="292"/>
            <ac:spMk id="21" creationId="{ABF907FB-483E-44FE-820C-FCE15F7D8116}"/>
          </ac:spMkLst>
        </pc:spChg>
        <pc:spChg chg="add mod">
          <ac:chgData name="Chiara Fantinato" userId="84d819a94d9acafb" providerId="LiveId" clId="{A5962B2C-C77B-48BE-97B3-960DD26A871B}" dt="2023-01-31T12:51:38.479" v="1848" actId="164"/>
          <ac:spMkLst>
            <pc:docMk/>
            <pc:sldMk cId="528151424" sldId="292"/>
            <ac:spMk id="29" creationId="{7CAF3ECA-8669-48A4-5F25-3A498AD2041E}"/>
          </ac:spMkLst>
        </pc:spChg>
        <pc:spChg chg="del">
          <ac:chgData name="Chiara Fantinato" userId="84d819a94d9acafb" providerId="LiveId" clId="{A5962B2C-C77B-48BE-97B3-960DD26A871B}" dt="2023-01-31T12:12:02.638" v="1258" actId="478"/>
          <ac:spMkLst>
            <pc:docMk/>
            <pc:sldMk cId="528151424" sldId="292"/>
            <ac:spMk id="33" creationId="{B2DEBDEF-18C5-32E4-F46B-07FD6AD67007}"/>
          </ac:spMkLst>
        </pc:spChg>
        <pc:spChg chg="del">
          <ac:chgData name="Chiara Fantinato" userId="84d819a94d9acafb" providerId="LiveId" clId="{A5962B2C-C77B-48BE-97B3-960DD26A871B}" dt="2023-01-31T12:12:02.638" v="1258" actId="478"/>
          <ac:spMkLst>
            <pc:docMk/>
            <pc:sldMk cId="528151424" sldId="292"/>
            <ac:spMk id="34" creationId="{9090B78D-7F13-D8B3-F747-9186C9226C4E}"/>
          </ac:spMkLst>
        </pc:spChg>
        <pc:spChg chg="del">
          <ac:chgData name="Chiara Fantinato" userId="84d819a94d9acafb" providerId="LiveId" clId="{A5962B2C-C77B-48BE-97B3-960DD26A871B}" dt="2023-01-31T12:11:58.794" v="1257" actId="478"/>
          <ac:spMkLst>
            <pc:docMk/>
            <pc:sldMk cId="528151424" sldId="292"/>
            <ac:spMk id="35" creationId="{B79D4C0A-B91C-054D-8775-F6E7D2F22B9C}"/>
          </ac:spMkLst>
        </pc:spChg>
        <pc:spChg chg="del">
          <ac:chgData name="Chiara Fantinato" userId="84d819a94d9acafb" providerId="LiveId" clId="{A5962B2C-C77B-48BE-97B3-960DD26A871B}" dt="2023-01-31T12:12:02.638" v="1258" actId="478"/>
          <ac:spMkLst>
            <pc:docMk/>
            <pc:sldMk cId="528151424" sldId="292"/>
            <ac:spMk id="36" creationId="{0EFB07B4-D3F8-3340-FA6C-894B5B1682C7}"/>
          </ac:spMkLst>
        </pc:spChg>
        <pc:spChg chg="del">
          <ac:chgData name="Chiara Fantinato" userId="84d819a94d9acafb" providerId="LiveId" clId="{A5962B2C-C77B-48BE-97B3-960DD26A871B}" dt="2023-01-31T12:12:02.638" v="1258" actId="478"/>
          <ac:spMkLst>
            <pc:docMk/>
            <pc:sldMk cId="528151424" sldId="292"/>
            <ac:spMk id="37" creationId="{2ADC59B5-0548-4B55-8CB4-92D1393C973E}"/>
          </ac:spMkLst>
        </pc:spChg>
        <pc:spChg chg="del">
          <ac:chgData name="Chiara Fantinato" userId="84d819a94d9acafb" providerId="LiveId" clId="{A5962B2C-C77B-48BE-97B3-960DD26A871B}" dt="2023-01-31T12:12:02.638" v="1258" actId="478"/>
          <ac:spMkLst>
            <pc:docMk/>
            <pc:sldMk cId="528151424" sldId="292"/>
            <ac:spMk id="38" creationId="{B5A611AE-43BF-9F04-CFFB-75882296E1A7}"/>
          </ac:spMkLst>
        </pc:spChg>
        <pc:spChg chg="del">
          <ac:chgData name="Chiara Fantinato" userId="84d819a94d9acafb" providerId="LiveId" clId="{A5962B2C-C77B-48BE-97B3-960DD26A871B}" dt="2023-01-31T12:12:02.638" v="1258" actId="478"/>
          <ac:spMkLst>
            <pc:docMk/>
            <pc:sldMk cId="528151424" sldId="292"/>
            <ac:spMk id="42" creationId="{D2AFB1B9-C3FB-CA42-71E3-AFCDE88C947C}"/>
          </ac:spMkLst>
        </pc:spChg>
        <pc:spChg chg="add mod">
          <ac:chgData name="Chiara Fantinato" userId="84d819a94d9acafb" providerId="LiveId" clId="{A5962B2C-C77B-48BE-97B3-960DD26A871B}" dt="2023-01-31T12:51:38.479" v="1848" actId="164"/>
          <ac:spMkLst>
            <pc:docMk/>
            <pc:sldMk cId="528151424" sldId="292"/>
            <ac:spMk id="43" creationId="{0BEC7D0E-5833-6AFF-6087-BAE967281034}"/>
          </ac:spMkLst>
        </pc:spChg>
        <pc:spChg chg="add mod">
          <ac:chgData name="Chiara Fantinato" userId="84d819a94d9acafb" providerId="LiveId" clId="{A5962B2C-C77B-48BE-97B3-960DD26A871B}" dt="2023-01-31T12:51:38.479" v="1848" actId="164"/>
          <ac:spMkLst>
            <pc:docMk/>
            <pc:sldMk cId="528151424" sldId="292"/>
            <ac:spMk id="46" creationId="{2F865E26-86B8-A33D-9683-61FDEAA38F83}"/>
          </ac:spMkLst>
        </pc:spChg>
        <pc:spChg chg="add mod">
          <ac:chgData name="Chiara Fantinato" userId="84d819a94d9acafb" providerId="LiveId" clId="{A5962B2C-C77B-48BE-97B3-960DD26A871B}" dt="2023-01-31T12:51:38.479" v="1848" actId="164"/>
          <ac:spMkLst>
            <pc:docMk/>
            <pc:sldMk cId="528151424" sldId="292"/>
            <ac:spMk id="49" creationId="{CB1212DE-19FE-CDD9-4E5D-BCBA58E0290C}"/>
          </ac:spMkLst>
        </pc:spChg>
        <pc:spChg chg="add mod">
          <ac:chgData name="Chiara Fantinato" userId="84d819a94d9acafb" providerId="LiveId" clId="{A5962B2C-C77B-48BE-97B3-960DD26A871B}" dt="2023-01-31T12:51:38.479" v="1848" actId="164"/>
          <ac:spMkLst>
            <pc:docMk/>
            <pc:sldMk cId="528151424" sldId="292"/>
            <ac:spMk id="50" creationId="{71D8CEAC-AD37-3594-1E2A-EE81AF81B78F}"/>
          </ac:spMkLst>
        </pc:spChg>
        <pc:spChg chg="del">
          <ac:chgData name="Chiara Fantinato" userId="84d819a94d9acafb" providerId="LiveId" clId="{A5962B2C-C77B-48BE-97B3-960DD26A871B}" dt="2023-01-31T12:12:02.638" v="1258" actId="478"/>
          <ac:spMkLst>
            <pc:docMk/>
            <pc:sldMk cId="528151424" sldId="292"/>
            <ac:spMk id="53" creationId="{74F3D1D8-9D79-9864-6649-5B120AC84FCE}"/>
          </ac:spMkLst>
        </pc:spChg>
        <pc:spChg chg="del">
          <ac:chgData name="Chiara Fantinato" userId="84d819a94d9acafb" providerId="LiveId" clId="{A5962B2C-C77B-48BE-97B3-960DD26A871B}" dt="2023-01-31T12:12:02.638" v="1258" actId="478"/>
          <ac:spMkLst>
            <pc:docMk/>
            <pc:sldMk cId="528151424" sldId="292"/>
            <ac:spMk id="54" creationId="{ECB925BC-1DF0-64BA-8282-21FC6A174EAC}"/>
          </ac:spMkLst>
        </pc:spChg>
        <pc:spChg chg="del">
          <ac:chgData name="Chiara Fantinato" userId="84d819a94d9acafb" providerId="LiveId" clId="{A5962B2C-C77B-48BE-97B3-960DD26A871B}" dt="2023-01-31T12:12:02.638" v="1258" actId="478"/>
          <ac:spMkLst>
            <pc:docMk/>
            <pc:sldMk cId="528151424" sldId="292"/>
            <ac:spMk id="55" creationId="{475D484B-5C11-ECA5-0027-016FEE2DE670}"/>
          </ac:spMkLst>
        </pc:spChg>
        <pc:spChg chg="mod">
          <ac:chgData name="Chiara Fantinato" userId="84d819a94d9acafb" providerId="LiveId" clId="{A5962B2C-C77B-48BE-97B3-960DD26A871B}" dt="2023-01-31T12:51:38.479" v="1848" actId="164"/>
          <ac:spMkLst>
            <pc:docMk/>
            <pc:sldMk cId="528151424" sldId="292"/>
            <ac:spMk id="58" creationId="{A4619C22-72DC-DB38-55CF-F4BE1DE4D658}"/>
          </ac:spMkLst>
        </pc:spChg>
        <pc:spChg chg="mod">
          <ac:chgData name="Chiara Fantinato" userId="84d819a94d9acafb" providerId="LiveId" clId="{A5962B2C-C77B-48BE-97B3-960DD26A871B}" dt="2023-01-31T12:51:38.479" v="1848" actId="164"/>
          <ac:spMkLst>
            <pc:docMk/>
            <pc:sldMk cId="528151424" sldId="292"/>
            <ac:spMk id="59" creationId="{A4157A1E-B83C-7C64-DF67-685612AFCCB6}"/>
          </ac:spMkLst>
        </pc:spChg>
        <pc:spChg chg="add mod">
          <ac:chgData name="Chiara Fantinato" userId="84d819a94d9acafb" providerId="LiveId" clId="{A5962B2C-C77B-48BE-97B3-960DD26A871B}" dt="2023-01-31T12:51:38.479" v="1848" actId="164"/>
          <ac:spMkLst>
            <pc:docMk/>
            <pc:sldMk cId="528151424" sldId="292"/>
            <ac:spMk id="60" creationId="{B9E5AA06-3C8C-7D17-C77A-78544A2039B9}"/>
          </ac:spMkLst>
        </pc:spChg>
        <pc:spChg chg="add mod">
          <ac:chgData name="Chiara Fantinato" userId="84d819a94d9acafb" providerId="LiveId" clId="{A5962B2C-C77B-48BE-97B3-960DD26A871B}" dt="2023-01-31T12:51:38.479" v="1848" actId="164"/>
          <ac:spMkLst>
            <pc:docMk/>
            <pc:sldMk cId="528151424" sldId="292"/>
            <ac:spMk id="61" creationId="{140A1C8A-1C31-B81A-8554-CD0024B827A2}"/>
          </ac:spMkLst>
        </pc:spChg>
        <pc:spChg chg="mod">
          <ac:chgData name="Chiara Fantinato" userId="84d819a94d9acafb" providerId="LiveId" clId="{A5962B2C-C77B-48BE-97B3-960DD26A871B}" dt="2023-01-31T12:51:38.479" v="1848" actId="164"/>
          <ac:spMkLst>
            <pc:docMk/>
            <pc:sldMk cId="528151424" sldId="292"/>
            <ac:spMk id="62" creationId="{20F5C73C-C87D-72E9-9791-B64CEA95B847}"/>
          </ac:spMkLst>
        </pc:spChg>
        <pc:spChg chg="mod">
          <ac:chgData name="Chiara Fantinato" userId="84d819a94d9acafb" providerId="LiveId" clId="{A5962B2C-C77B-48BE-97B3-960DD26A871B}" dt="2023-01-31T12:51:38.479" v="1848" actId="164"/>
          <ac:spMkLst>
            <pc:docMk/>
            <pc:sldMk cId="528151424" sldId="292"/>
            <ac:spMk id="63" creationId="{2E4AD1AA-3395-820A-6CE0-E4D6DDE71D36}"/>
          </ac:spMkLst>
        </pc:spChg>
        <pc:spChg chg="add mod">
          <ac:chgData name="Chiara Fantinato" userId="84d819a94d9acafb" providerId="LiveId" clId="{A5962B2C-C77B-48BE-97B3-960DD26A871B}" dt="2023-01-31T21:34:06.620" v="11867" actId="20577"/>
          <ac:spMkLst>
            <pc:docMk/>
            <pc:sldMk cId="528151424" sldId="292"/>
            <ac:spMk id="64" creationId="{1FD7190A-6212-C6A8-6E9A-DF670673DA4E}"/>
          </ac:spMkLst>
        </pc:spChg>
        <pc:spChg chg="mod">
          <ac:chgData name="Chiara Fantinato" userId="84d819a94d9acafb" providerId="LiveId" clId="{A5962B2C-C77B-48BE-97B3-960DD26A871B}" dt="2023-01-31T12:51:38.479" v="1848" actId="164"/>
          <ac:spMkLst>
            <pc:docMk/>
            <pc:sldMk cId="528151424" sldId="292"/>
            <ac:spMk id="65" creationId="{8D14B8ED-E886-D418-0AC5-0241E9DB8CB6}"/>
          </ac:spMkLst>
        </pc:spChg>
        <pc:spChg chg="add mod">
          <ac:chgData name="Chiara Fantinato" userId="84d819a94d9acafb" providerId="LiveId" clId="{A5962B2C-C77B-48BE-97B3-960DD26A871B}" dt="2023-01-31T12:51:38.479" v="1848" actId="164"/>
          <ac:spMkLst>
            <pc:docMk/>
            <pc:sldMk cId="528151424" sldId="292"/>
            <ac:spMk id="66" creationId="{293F69F7-731E-0C57-A74E-403922934966}"/>
          </ac:spMkLst>
        </pc:spChg>
        <pc:spChg chg="del mod">
          <ac:chgData name="Chiara Fantinato" userId="84d819a94d9acafb" providerId="LiveId" clId="{A5962B2C-C77B-48BE-97B3-960DD26A871B}" dt="2023-01-31T12:24:05.835" v="1387" actId="478"/>
          <ac:spMkLst>
            <pc:docMk/>
            <pc:sldMk cId="528151424" sldId="292"/>
            <ac:spMk id="67" creationId="{C60B7FF3-3A37-FD3B-FD62-AA6849075585}"/>
          </ac:spMkLst>
        </pc:spChg>
        <pc:spChg chg="del mod">
          <ac:chgData name="Chiara Fantinato" userId="84d819a94d9acafb" providerId="LiveId" clId="{A5962B2C-C77B-48BE-97B3-960DD26A871B}" dt="2023-01-31T12:24:05.835" v="1387" actId="478"/>
          <ac:spMkLst>
            <pc:docMk/>
            <pc:sldMk cId="528151424" sldId="292"/>
            <ac:spMk id="68" creationId="{630A1DF4-E39F-732B-BD76-C0F77FAD7945}"/>
          </ac:spMkLst>
        </pc:spChg>
        <pc:spChg chg="del mod">
          <ac:chgData name="Chiara Fantinato" userId="84d819a94d9acafb" providerId="LiveId" clId="{A5962B2C-C77B-48BE-97B3-960DD26A871B}" dt="2023-01-31T12:24:05.835" v="1387" actId="478"/>
          <ac:spMkLst>
            <pc:docMk/>
            <pc:sldMk cId="528151424" sldId="292"/>
            <ac:spMk id="69" creationId="{563B4A02-DCB4-7D64-5321-8B3C55F7CA2D}"/>
          </ac:spMkLst>
        </pc:spChg>
        <pc:spChg chg="del mod">
          <ac:chgData name="Chiara Fantinato" userId="84d819a94d9acafb" providerId="LiveId" clId="{A5962B2C-C77B-48BE-97B3-960DD26A871B}" dt="2023-01-31T12:24:05.835" v="1387" actId="478"/>
          <ac:spMkLst>
            <pc:docMk/>
            <pc:sldMk cId="528151424" sldId="292"/>
            <ac:spMk id="70" creationId="{E278463C-37ED-C8E4-E834-31E6AA179B6D}"/>
          </ac:spMkLst>
        </pc:spChg>
        <pc:spChg chg="del mod">
          <ac:chgData name="Chiara Fantinato" userId="84d819a94d9acafb" providerId="LiveId" clId="{A5962B2C-C77B-48BE-97B3-960DD26A871B}" dt="2023-01-31T12:24:05.835" v="1387" actId="478"/>
          <ac:spMkLst>
            <pc:docMk/>
            <pc:sldMk cId="528151424" sldId="292"/>
            <ac:spMk id="71" creationId="{86771494-51C0-90D4-6BBC-735D1A8AC99A}"/>
          </ac:spMkLst>
        </pc:spChg>
        <pc:spChg chg="del mod">
          <ac:chgData name="Chiara Fantinato" userId="84d819a94d9acafb" providerId="LiveId" clId="{A5962B2C-C77B-48BE-97B3-960DD26A871B}" dt="2023-01-31T12:24:05.835" v="1387" actId="478"/>
          <ac:spMkLst>
            <pc:docMk/>
            <pc:sldMk cId="528151424" sldId="292"/>
            <ac:spMk id="72" creationId="{D839051A-CE1F-CB37-E568-596F59D9460D}"/>
          </ac:spMkLst>
        </pc:spChg>
        <pc:spChg chg="del mod">
          <ac:chgData name="Chiara Fantinato" userId="84d819a94d9acafb" providerId="LiveId" clId="{A5962B2C-C77B-48BE-97B3-960DD26A871B}" dt="2023-01-31T12:24:05.835" v="1387" actId="478"/>
          <ac:spMkLst>
            <pc:docMk/>
            <pc:sldMk cId="528151424" sldId="292"/>
            <ac:spMk id="73" creationId="{39F18F32-60B9-4690-D47F-C90214D8806C}"/>
          </ac:spMkLst>
        </pc:spChg>
        <pc:spChg chg="del mod">
          <ac:chgData name="Chiara Fantinato" userId="84d819a94d9acafb" providerId="LiveId" clId="{A5962B2C-C77B-48BE-97B3-960DD26A871B}" dt="2023-01-31T12:24:05.835" v="1387" actId="478"/>
          <ac:spMkLst>
            <pc:docMk/>
            <pc:sldMk cId="528151424" sldId="292"/>
            <ac:spMk id="74" creationId="{5ED11CB5-E6B1-747E-3393-7431EABA7D3A}"/>
          </ac:spMkLst>
        </pc:spChg>
        <pc:spChg chg="del mod">
          <ac:chgData name="Chiara Fantinato" userId="84d819a94d9acafb" providerId="LiveId" clId="{A5962B2C-C77B-48BE-97B3-960DD26A871B}" dt="2023-01-31T12:25:30.043" v="1399" actId="478"/>
          <ac:spMkLst>
            <pc:docMk/>
            <pc:sldMk cId="528151424" sldId="292"/>
            <ac:spMk id="75" creationId="{CDB119E1-98B0-361B-3F73-F699200A000E}"/>
          </ac:spMkLst>
        </pc:spChg>
        <pc:spChg chg="add mod">
          <ac:chgData name="Chiara Fantinato" userId="84d819a94d9acafb" providerId="LiveId" clId="{A5962B2C-C77B-48BE-97B3-960DD26A871B}" dt="2023-01-31T12:51:38.479" v="1848" actId="164"/>
          <ac:spMkLst>
            <pc:docMk/>
            <pc:sldMk cId="528151424" sldId="292"/>
            <ac:spMk id="76" creationId="{8D923A28-9DE3-827E-7915-EEA308AE8CDE}"/>
          </ac:spMkLst>
        </pc:spChg>
        <pc:spChg chg="add mod">
          <ac:chgData name="Chiara Fantinato" userId="84d819a94d9acafb" providerId="LiveId" clId="{A5962B2C-C77B-48BE-97B3-960DD26A871B}" dt="2023-01-31T12:51:38.479" v="1848" actId="164"/>
          <ac:spMkLst>
            <pc:docMk/>
            <pc:sldMk cId="528151424" sldId="292"/>
            <ac:spMk id="81" creationId="{04D2FAB9-54AB-2305-CD9A-1AB22F513396}"/>
          </ac:spMkLst>
        </pc:spChg>
        <pc:spChg chg="add mod">
          <ac:chgData name="Chiara Fantinato" userId="84d819a94d9acafb" providerId="LiveId" clId="{A5962B2C-C77B-48BE-97B3-960DD26A871B}" dt="2023-01-31T12:51:38.479" v="1848" actId="164"/>
          <ac:spMkLst>
            <pc:docMk/>
            <pc:sldMk cId="528151424" sldId="292"/>
            <ac:spMk id="84" creationId="{543765DF-3D49-C33C-1164-3E3712D428FD}"/>
          </ac:spMkLst>
        </pc:spChg>
        <pc:spChg chg="add del mod">
          <ac:chgData name="Chiara Fantinato" userId="84d819a94d9acafb" providerId="LiveId" clId="{A5962B2C-C77B-48BE-97B3-960DD26A871B}" dt="2023-01-31T12:27:16.597" v="1436"/>
          <ac:spMkLst>
            <pc:docMk/>
            <pc:sldMk cId="528151424" sldId="292"/>
            <ac:spMk id="85" creationId="{CBFF9C39-B73C-786C-7F54-07E21EEA2EB5}"/>
          </ac:spMkLst>
        </pc:spChg>
        <pc:spChg chg="add del mod">
          <ac:chgData name="Chiara Fantinato" userId="84d819a94d9acafb" providerId="LiveId" clId="{A5962B2C-C77B-48BE-97B3-960DD26A871B}" dt="2023-01-31T12:27:15.906" v="1434"/>
          <ac:spMkLst>
            <pc:docMk/>
            <pc:sldMk cId="528151424" sldId="292"/>
            <ac:spMk id="86" creationId="{824583C7-09B9-3DD9-17EE-C90F72524DF7}"/>
          </ac:spMkLst>
        </pc:spChg>
        <pc:spChg chg="add mod">
          <ac:chgData name="Chiara Fantinato" userId="84d819a94d9acafb" providerId="LiveId" clId="{A5962B2C-C77B-48BE-97B3-960DD26A871B}" dt="2023-01-31T12:51:38.479" v="1848" actId="164"/>
          <ac:spMkLst>
            <pc:docMk/>
            <pc:sldMk cId="528151424" sldId="292"/>
            <ac:spMk id="87" creationId="{6520568D-5F27-A3F5-2FA3-A5732AC07E00}"/>
          </ac:spMkLst>
        </pc:spChg>
        <pc:spChg chg="add mod">
          <ac:chgData name="Chiara Fantinato" userId="84d819a94d9acafb" providerId="LiveId" clId="{A5962B2C-C77B-48BE-97B3-960DD26A871B}" dt="2023-01-31T16:04:26.016" v="8649" actId="1076"/>
          <ac:spMkLst>
            <pc:docMk/>
            <pc:sldMk cId="528151424" sldId="292"/>
            <ac:spMk id="88" creationId="{6BD2EDA1-0D51-BF33-7A2B-76B7131AECB1}"/>
          </ac:spMkLst>
        </pc:spChg>
        <pc:spChg chg="add del mod">
          <ac:chgData name="Chiara Fantinato" userId="84d819a94d9acafb" providerId="LiveId" clId="{A5962B2C-C77B-48BE-97B3-960DD26A871B}" dt="2023-01-31T12:51:41.706" v="1850"/>
          <ac:spMkLst>
            <pc:docMk/>
            <pc:sldMk cId="528151424" sldId="292"/>
            <ac:spMk id="98" creationId="{D4B865F4-5E2E-A794-FF4D-5CE6BB834D10}"/>
          </ac:spMkLst>
        </pc:spChg>
        <pc:spChg chg="add del mod">
          <ac:chgData name="Chiara Fantinato" userId="84d819a94d9acafb" providerId="LiveId" clId="{A5962B2C-C77B-48BE-97B3-960DD26A871B}" dt="2023-01-31T12:51:41.706" v="1850"/>
          <ac:spMkLst>
            <pc:docMk/>
            <pc:sldMk cId="528151424" sldId="292"/>
            <ac:spMk id="99" creationId="{BC71097C-CA06-6E32-353A-9EB9D7488087}"/>
          </ac:spMkLst>
        </pc:spChg>
        <pc:spChg chg="add del mod">
          <ac:chgData name="Chiara Fantinato" userId="84d819a94d9acafb" providerId="LiveId" clId="{A5962B2C-C77B-48BE-97B3-960DD26A871B}" dt="2023-01-31T12:51:41.706" v="1850"/>
          <ac:spMkLst>
            <pc:docMk/>
            <pc:sldMk cId="528151424" sldId="292"/>
            <ac:spMk id="100" creationId="{B0C32F39-2C29-F9DD-0F77-9AFC231CA0A6}"/>
          </ac:spMkLst>
        </pc:spChg>
        <pc:spChg chg="add del mod">
          <ac:chgData name="Chiara Fantinato" userId="84d819a94d9acafb" providerId="LiveId" clId="{A5962B2C-C77B-48BE-97B3-960DD26A871B}" dt="2023-01-31T12:51:41.706" v="1850"/>
          <ac:spMkLst>
            <pc:docMk/>
            <pc:sldMk cId="528151424" sldId="292"/>
            <ac:spMk id="101" creationId="{A01ABBC4-8D7C-71B9-FCEE-9DDED097314F}"/>
          </ac:spMkLst>
        </pc:spChg>
        <pc:spChg chg="add del mod">
          <ac:chgData name="Chiara Fantinato" userId="84d819a94d9acafb" providerId="LiveId" clId="{A5962B2C-C77B-48BE-97B3-960DD26A871B}" dt="2023-01-31T12:51:41.706" v="1850"/>
          <ac:spMkLst>
            <pc:docMk/>
            <pc:sldMk cId="528151424" sldId="292"/>
            <ac:spMk id="106" creationId="{7322EE48-EC79-769F-93AF-948A1DBA8039}"/>
          </ac:spMkLst>
        </pc:spChg>
        <pc:spChg chg="add del mod">
          <ac:chgData name="Chiara Fantinato" userId="84d819a94d9acafb" providerId="LiveId" clId="{A5962B2C-C77B-48BE-97B3-960DD26A871B}" dt="2023-01-31T12:51:41.706" v="1850"/>
          <ac:spMkLst>
            <pc:docMk/>
            <pc:sldMk cId="528151424" sldId="292"/>
            <ac:spMk id="107" creationId="{9D0D9244-C25C-FF66-D2CB-82AF38D896C7}"/>
          </ac:spMkLst>
        </pc:spChg>
        <pc:spChg chg="add del mod">
          <ac:chgData name="Chiara Fantinato" userId="84d819a94d9acafb" providerId="LiveId" clId="{A5962B2C-C77B-48BE-97B3-960DD26A871B}" dt="2023-01-31T12:51:41.706" v="1850"/>
          <ac:spMkLst>
            <pc:docMk/>
            <pc:sldMk cId="528151424" sldId="292"/>
            <ac:spMk id="108" creationId="{B0ECD30B-5592-EAFB-CD56-CC0517DE2995}"/>
          </ac:spMkLst>
        </pc:spChg>
        <pc:grpChg chg="add mod">
          <ac:chgData name="Chiara Fantinato" userId="84d819a94d9acafb" providerId="LiveId" clId="{A5962B2C-C77B-48BE-97B3-960DD26A871B}" dt="2023-01-31T12:51:38.479" v="1848" actId="164"/>
          <ac:grpSpMkLst>
            <pc:docMk/>
            <pc:sldMk cId="528151424" sldId="292"/>
            <ac:grpSpMk id="109" creationId="{48C5FF0D-7BF2-F9FC-4B0C-5E50684845FA}"/>
          </ac:grpSpMkLst>
        </pc:grpChg>
        <pc:picChg chg="add mod">
          <ac:chgData name="Chiara Fantinato" userId="84d819a94d9acafb" providerId="LiveId" clId="{A5962B2C-C77B-48BE-97B3-960DD26A871B}" dt="2023-01-31T13:43:28.689" v="3443"/>
          <ac:picMkLst>
            <pc:docMk/>
            <pc:sldMk cId="528151424" sldId="292"/>
            <ac:picMk id="110" creationId="{01D2A716-2F49-63E0-2CA8-34FE1D0C7140}"/>
          </ac:picMkLst>
        </pc:picChg>
        <pc:cxnChg chg="add del mod">
          <ac:chgData name="Chiara Fantinato" userId="84d819a94d9acafb" providerId="LiveId" clId="{A5962B2C-C77B-48BE-97B3-960DD26A871B}" dt="2023-01-31T12:28:45.018" v="1470" actId="478"/>
          <ac:cxnSpMkLst>
            <pc:docMk/>
            <pc:sldMk cId="528151424" sldId="292"/>
            <ac:cxnSpMk id="2" creationId="{535B6314-D036-3A85-080E-3A25F3EC6472}"/>
          </ac:cxnSpMkLst>
        </pc:cxnChg>
        <pc:cxnChg chg="add mod">
          <ac:chgData name="Chiara Fantinato" userId="84d819a94d9acafb" providerId="LiveId" clId="{A5962B2C-C77B-48BE-97B3-960DD26A871B}" dt="2023-01-31T12:51:38.479" v="1848" actId="164"/>
          <ac:cxnSpMkLst>
            <pc:docMk/>
            <pc:sldMk cId="528151424" sldId="292"/>
            <ac:cxnSpMk id="4" creationId="{5C31D00F-5D27-0F06-00C6-191E5465C90D}"/>
          </ac:cxnSpMkLst>
        </pc:cxnChg>
        <pc:cxnChg chg="add mod">
          <ac:chgData name="Chiara Fantinato" userId="84d819a94d9acafb" providerId="LiveId" clId="{A5962B2C-C77B-48BE-97B3-960DD26A871B}" dt="2023-01-31T12:51:38.479" v="1848" actId="164"/>
          <ac:cxnSpMkLst>
            <pc:docMk/>
            <pc:sldMk cId="528151424" sldId="292"/>
            <ac:cxnSpMk id="17" creationId="{28C67549-C78B-D2F9-574B-E0C16ACA2CDF}"/>
          </ac:cxnSpMkLst>
        </pc:cxnChg>
        <pc:cxnChg chg="add mod">
          <ac:chgData name="Chiara Fantinato" userId="84d819a94d9acafb" providerId="LiveId" clId="{A5962B2C-C77B-48BE-97B3-960DD26A871B}" dt="2023-01-31T12:51:38.479" v="1848" actId="164"/>
          <ac:cxnSpMkLst>
            <pc:docMk/>
            <pc:sldMk cId="528151424" sldId="292"/>
            <ac:cxnSpMk id="19" creationId="{FE817745-2CA3-C421-5192-66DB1BDD8D03}"/>
          </ac:cxnSpMkLst>
        </pc:cxnChg>
        <pc:cxnChg chg="del">
          <ac:chgData name="Chiara Fantinato" userId="84d819a94d9acafb" providerId="LiveId" clId="{A5962B2C-C77B-48BE-97B3-960DD26A871B}" dt="2023-01-31T12:12:02.638" v="1258" actId="478"/>
          <ac:cxnSpMkLst>
            <pc:docMk/>
            <pc:sldMk cId="528151424" sldId="292"/>
            <ac:cxnSpMk id="22" creationId="{225988D3-83DD-AECF-D61C-8BC3875385D1}"/>
          </ac:cxnSpMkLst>
        </pc:cxnChg>
        <pc:cxnChg chg="del">
          <ac:chgData name="Chiara Fantinato" userId="84d819a94d9acafb" providerId="LiveId" clId="{A5962B2C-C77B-48BE-97B3-960DD26A871B}" dt="2023-01-31T12:12:02.638" v="1258" actId="478"/>
          <ac:cxnSpMkLst>
            <pc:docMk/>
            <pc:sldMk cId="528151424" sldId="292"/>
            <ac:cxnSpMk id="23" creationId="{3B9A4A65-B75F-8FE6-931D-9385C31029CA}"/>
          </ac:cxnSpMkLst>
        </pc:cxnChg>
        <pc:cxnChg chg="del">
          <ac:chgData name="Chiara Fantinato" userId="84d819a94d9acafb" providerId="LiveId" clId="{A5962B2C-C77B-48BE-97B3-960DD26A871B}" dt="2023-01-31T12:12:02.638" v="1258" actId="478"/>
          <ac:cxnSpMkLst>
            <pc:docMk/>
            <pc:sldMk cId="528151424" sldId="292"/>
            <ac:cxnSpMk id="24" creationId="{A79B922E-D3FB-9AB8-136B-89BBD36B6614}"/>
          </ac:cxnSpMkLst>
        </pc:cxnChg>
        <pc:cxnChg chg="del">
          <ac:chgData name="Chiara Fantinato" userId="84d819a94d9acafb" providerId="LiveId" clId="{A5962B2C-C77B-48BE-97B3-960DD26A871B}" dt="2023-01-31T12:12:02.638" v="1258" actId="478"/>
          <ac:cxnSpMkLst>
            <pc:docMk/>
            <pc:sldMk cId="528151424" sldId="292"/>
            <ac:cxnSpMk id="25" creationId="{9947902A-F7B6-0568-DDA3-62BE006A42BC}"/>
          </ac:cxnSpMkLst>
        </pc:cxnChg>
        <pc:cxnChg chg="del">
          <ac:chgData name="Chiara Fantinato" userId="84d819a94d9acafb" providerId="LiveId" clId="{A5962B2C-C77B-48BE-97B3-960DD26A871B}" dt="2023-01-31T12:12:02.638" v="1258" actId="478"/>
          <ac:cxnSpMkLst>
            <pc:docMk/>
            <pc:sldMk cId="528151424" sldId="292"/>
            <ac:cxnSpMk id="26" creationId="{1375EA07-D34B-1B70-8DF2-48F981998BC3}"/>
          </ac:cxnSpMkLst>
        </pc:cxnChg>
        <pc:cxnChg chg="del">
          <ac:chgData name="Chiara Fantinato" userId="84d819a94d9acafb" providerId="LiveId" clId="{A5962B2C-C77B-48BE-97B3-960DD26A871B}" dt="2023-01-31T12:12:02.638" v="1258" actId="478"/>
          <ac:cxnSpMkLst>
            <pc:docMk/>
            <pc:sldMk cId="528151424" sldId="292"/>
            <ac:cxnSpMk id="27" creationId="{AADE1655-37D3-E33E-CE0D-64CAD62B0B93}"/>
          </ac:cxnSpMkLst>
        </pc:cxnChg>
        <pc:cxnChg chg="del">
          <ac:chgData name="Chiara Fantinato" userId="84d819a94d9acafb" providerId="LiveId" clId="{A5962B2C-C77B-48BE-97B3-960DD26A871B}" dt="2023-01-31T12:12:02.638" v="1258" actId="478"/>
          <ac:cxnSpMkLst>
            <pc:docMk/>
            <pc:sldMk cId="528151424" sldId="292"/>
            <ac:cxnSpMk id="28" creationId="{3686F79E-AD95-5620-97AB-E56F30C9BD0F}"/>
          </ac:cxnSpMkLst>
        </pc:cxnChg>
        <pc:cxnChg chg="del">
          <ac:chgData name="Chiara Fantinato" userId="84d819a94d9acafb" providerId="LiveId" clId="{A5962B2C-C77B-48BE-97B3-960DD26A871B}" dt="2023-01-31T12:12:02.638" v="1258" actId="478"/>
          <ac:cxnSpMkLst>
            <pc:docMk/>
            <pc:sldMk cId="528151424" sldId="292"/>
            <ac:cxnSpMk id="30" creationId="{B0EDA848-ADDE-4CDE-5CAB-623645CCD5B6}"/>
          </ac:cxnSpMkLst>
        </pc:cxnChg>
        <pc:cxnChg chg="del">
          <ac:chgData name="Chiara Fantinato" userId="84d819a94d9acafb" providerId="LiveId" clId="{A5962B2C-C77B-48BE-97B3-960DD26A871B}" dt="2023-01-31T12:12:02.638" v="1258" actId="478"/>
          <ac:cxnSpMkLst>
            <pc:docMk/>
            <pc:sldMk cId="528151424" sldId="292"/>
            <ac:cxnSpMk id="31" creationId="{3CADFB49-77BB-CA68-B467-9AEA2F38B35D}"/>
          </ac:cxnSpMkLst>
        </pc:cxnChg>
        <pc:cxnChg chg="add del">
          <ac:chgData name="Chiara Fantinato" userId="84d819a94d9acafb" providerId="LiveId" clId="{A5962B2C-C77B-48BE-97B3-960DD26A871B}" dt="2023-01-31T12:23:36.195" v="1384" actId="11529"/>
          <ac:cxnSpMkLst>
            <pc:docMk/>
            <pc:sldMk cId="528151424" sldId="292"/>
            <ac:cxnSpMk id="39" creationId="{51FC417D-583B-9EC8-F836-B40889E884A9}"/>
          </ac:cxnSpMkLst>
        </pc:cxnChg>
        <pc:cxnChg chg="add del mod">
          <ac:chgData name="Chiara Fantinato" userId="84d819a94d9acafb" providerId="LiveId" clId="{A5962B2C-C77B-48BE-97B3-960DD26A871B}" dt="2023-01-31T12:24:00.675" v="1386" actId="11529"/>
          <ac:cxnSpMkLst>
            <pc:docMk/>
            <pc:sldMk cId="528151424" sldId="292"/>
            <ac:cxnSpMk id="41" creationId="{1B090789-9301-0461-3D19-3D0EE13156EB}"/>
          </ac:cxnSpMkLst>
        </pc:cxnChg>
        <pc:cxnChg chg="del">
          <ac:chgData name="Chiara Fantinato" userId="84d819a94d9acafb" providerId="LiveId" clId="{A5962B2C-C77B-48BE-97B3-960DD26A871B}" dt="2023-01-31T12:12:02.638" v="1258" actId="478"/>
          <ac:cxnSpMkLst>
            <pc:docMk/>
            <pc:sldMk cId="528151424" sldId="292"/>
            <ac:cxnSpMk id="44" creationId="{51D823D5-31A8-E41E-B84E-C0601ED918C0}"/>
          </ac:cxnSpMkLst>
        </pc:cxnChg>
        <pc:cxnChg chg="del">
          <ac:chgData name="Chiara Fantinato" userId="84d819a94d9acafb" providerId="LiveId" clId="{A5962B2C-C77B-48BE-97B3-960DD26A871B}" dt="2023-01-31T12:12:02.638" v="1258" actId="478"/>
          <ac:cxnSpMkLst>
            <pc:docMk/>
            <pc:sldMk cId="528151424" sldId="292"/>
            <ac:cxnSpMk id="45" creationId="{D42E9595-B563-AEAA-C2CE-EE205F8B7E68}"/>
          </ac:cxnSpMkLst>
        </pc:cxnChg>
        <pc:cxnChg chg="del">
          <ac:chgData name="Chiara Fantinato" userId="84d819a94d9acafb" providerId="LiveId" clId="{A5962B2C-C77B-48BE-97B3-960DD26A871B}" dt="2023-01-31T12:12:02.638" v="1258" actId="478"/>
          <ac:cxnSpMkLst>
            <pc:docMk/>
            <pc:sldMk cId="528151424" sldId="292"/>
            <ac:cxnSpMk id="47" creationId="{A8ACF924-28DC-2054-440E-F34F3975BCB6}"/>
          </ac:cxnSpMkLst>
        </pc:cxnChg>
        <pc:cxnChg chg="del">
          <ac:chgData name="Chiara Fantinato" userId="84d819a94d9acafb" providerId="LiveId" clId="{A5962B2C-C77B-48BE-97B3-960DD26A871B}" dt="2023-01-31T12:12:02.638" v="1258" actId="478"/>
          <ac:cxnSpMkLst>
            <pc:docMk/>
            <pc:sldMk cId="528151424" sldId="292"/>
            <ac:cxnSpMk id="48" creationId="{E1F34116-B8E4-21A9-F830-F35DF65816F3}"/>
          </ac:cxnSpMkLst>
        </pc:cxnChg>
        <pc:cxnChg chg="add del mod">
          <ac:chgData name="Chiara Fantinato" userId="84d819a94d9acafb" providerId="LiveId" clId="{A5962B2C-C77B-48BE-97B3-960DD26A871B}" dt="2023-01-31T12:25:11.223" v="1394" actId="478"/>
          <ac:cxnSpMkLst>
            <pc:docMk/>
            <pc:sldMk cId="528151424" sldId="292"/>
            <ac:cxnSpMk id="51" creationId="{4726BBF9-C9EB-B729-1A4D-5288D1B85DE7}"/>
          </ac:cxnSpMkLst>
        </pc:cxnChg>
        <pc:cxnChg chg="add mod">
          <ac:chgData name="Chiara Fantinato" userId="84d819a94d9acafb" providerId="LiveId" clId="{A5962B2C-C77B-48BE-97B3-960DD26A871B}" dt="2023-01-31T12:51:38.479" v="1848" actId="164"/>
          <ac:cxnSpMkLst>
            <pc:docMk/>
            <pc:sldMk cId="528151424" sldId="292"/>
            <ac:cxnSpMk id="52" creationId="{73355A90-5D9D-D597-BB6B-1C1A5C17003A}"/>
          </ac:cxnSpMkLst>
        </pc:cxnChg>
        <pc:cxnChg chg="add mod">
          <ac:chgData name="Chiara Fantinato" userId="84d819a94d9acafb" providerId="LiveId" clId="{A5962B2C-C77B-48BE-97B3-960DD26A871B}" dt="2023-01-31T12:51:38.479" v="1848" actId="164"/>
          <ac:cxnSpMkLst>
            <pc:docMk/>
            <pc:sldMk cId="528151424" sldId="292"/>
            <ac:cxnSpMk id="56" creationId="{1B8FA4E6-0891-76FF-A9B7-150231D9A5AC}"/>
          </ac:cxnSpMkLst>
        </pc:cxnChg>
        <pc:cxnChg chg="add mod">
          <ac:chgData name="Chiara Fantinato" userId="84d819a94d9acafb" providerId="LiveId" clId="{A5962B2C-C77B-48BE-97B3-960DD26A871B}" dt="2023-01-31T12:51:38.479" v="1848" actId="164"/>
          <ac:cxnSpMkLst>
            <pc:docMk/>
            <pc:sldMk cId="528151424" sldId="292"/>
            <ac:cxnSpMk id="57" creationId="{444FAE64-CA56-653B-5930-7F6A43F4127F}"/>
          </ac:cxnSpMkLst>
        </pc:cxnChg>
        <pc:cxnChg chg="add del mod">
          <ac:chgData name="Chiara Fantinato" userId="84d819a94d9acafb" providerId="LiveId" clId="{A5962B2C-C77B-48BE-97B3-960DD26A871B}" dt="2023-01-31T12:25:13.477" v="1395" actId="478"/>
          <ac:cxnSpMkLst>
            <pc:docMk/>
            <pc:sldMk cId="528151424" sldId="292"/>
            <ac:cxnSpMk id="77" creationId="{518397AE-5DD9-799C-76A7-635F3131F325}"/>
          </ac:cxnSpMkLst>
        </pc:cxnChg>
        <pc:cxnChg chg="add mod">
          <ac:chgData name="Chiara Fantinato" userId="84d819a94d9acafb" providerId="LiveId" clId="{A5962B2C-C77B-48BE-97B3-960DD26A871B}" dt="2023-01-31T12:51:38.479" v="1848" actId="164"/>
          <ac:cxnSpMkLst>
            <pc:docMk/>
            <pc:sldMk cId="528151424" sldId="292"/>
            <ac:cxnSpMk id="78" creationId="{822E5BA6-6832-140B-30A1-3C2D05E76C8C}"/>
          </ac:cxnSpMkLst>
        </pc:cxnChg>
        <pc:cxnChg chg="add mod">
          <ac:chgData name="Chiara Fantinato" userId="84d819a94d9acafb" providerId="LiveId" clId="{A5962B2C-C77B-48BE-97B3-960DD26A871B}" dt="2023-01-31T12:51:38.479" v="1848" actId="164"/>
          <ac:cxnSpMkLst>
            <pc:docMk/>
            <pc:sldMk cId="528151424" sldId="292"/>
            <ac:cxnSpMk id="79" creationId="{7B3603F3-010C-55C5-FF19-4799CEEA74C4}"/>
          </ac:cxnSpMkLst>
        </pc:cxnChg>
        <pc:cxnChg chg="add mod">
          <ac:chgData name="Chiara Fantinato" userId="84d819a94d9acafb" providerId="LiveId" clId="{A5962B2C-C77B-48BE-97B3-960DD26A871B}" dt="2023-01-31T12:51:38.479" v="1848" actId="164"/>
          <ac:cxnSpMkLst>
            <pc:docMk/>
            <pc:sldMk cId="528151424" sldId="292"/>
            <ac:cxnSpMk id="80" creationId="{D8B81F38-7341-9C78-45D5-511EE6401B04}"/>
          </ac:cxnSpMkLst>
        </pc:cxnChg>
        <pc:cxnChg chg="add mod">
          <ac:chgData name="Chiara Fantinato" userId="84d819a94d9acafb" providerId="LiveId" clId="{A5962B2C-C77B-48BE-97B3-960DD26A871B}" dt="2023-01-31T12:51:38.479" v="1848" actId="164"/>
          <ac:cxnSpMkLst>
            <pc:docMk/>
            <pc:sldMk cId="528151424" sldId="292"/>
            <ac:cxnSpMk id="82" creationId="{718A4CC5-F0A7-522B-29CD-DD982E07AE95}"/>
          </ac:cxnSpMkLst>
        </pc:cxnChg>
        <pc:cxnChg chg="add mod">
          <ac:chgData name="Chiara Fantinato" userId="84d819a94d9acafb" providerId="LiveId" clId="{A5962B2C-C77B-48BE-97B3-960DD26A871B}" dt="2023-01-31T12:51:38.479" v="1848" actId="164"/>
          <ac:cxnSpMkLst>
            <pc:docMk/>
            <pc:sldMk cId="528151424" sldId="292"/>
            <ac:cxnSpMk id="91" creationId="{9C210B26-799D-2D79-5420-984B6B0ADC14}"/>
          </ac:cxnSpMkLst>
        </pc:cxnChg>
        <pc:cxnChg chg="add mod">
          <ac:chgData name="Chiara Fantinato" userId="84d819a94d9acafb" providerId="LiveId" clId="{A5962B2C-C77B-48BE-97B3-960DD26A871B}" dt="2023-01-31T12:51:38.479" v="1848" actId="164"/>
          <ac:cxnSpMkLst>
            <pc:docMk/>
            <pc:sldMk cId="528151424" sldId="292"/>
            <ac:cxnSpMk id="93" creationId="{E76EA71C-23C9-7CB9-868D-8DF988638751}"/>
          </ac:cxnSpMkLst>
        </pc:cxnChg>
        <pc:cxnChg chg="add mod">
          <ac:chgData name="Chiara Fantinato" userId="84d819a94d9acafb" providerId="LiveId" clId="{A5962B2C-C77B-48BE-97B3-960DD26A871B}" dt="2023-01-31T12:51:38.479" v="1848" actId="164"/>
          <ac:cxnSpMkLst>
            <pc:docMk/>
            <pc:sldMk cId="528151424" sldId="292"/>
            <ac:cxnSpMk id="96" creationId="{54A4D870-F0F4-5442-41D5-B5456726CA6D}"/>
          </ac:cxnSpMkLst>
        </pc:cxnChg>
        <pc:cxnChg chg="add del mod">
          <ac:chgData name="Chiara Fantinato" userId="84d819a94d9acafb" providerId="LiveId" clId="{A5962B2C-C77B-48BE-97B3-960DD26A871B}" dt="2023-01-31T12:51:41.706" v="1850"/>
          <ac:cxnSpMkLst>
            <pc:docMk/>
            <pc:sldMk cId="528151424" sldId="292"/>
            <ac:cxnSpMk id="102" creationId="{315DEC43-95EF-7408-F542-9AF3110498C4}"/>
          </ac:cxnSpMkLst>
        </pc:cxnChg>
        <pc:cxnChg chg="add del mod">
          <ac:chgData name="Chiara Fantinato" userId="84d819a94d9acafb" providerId="LiveId" clId="{A5962B2C-C77B-48BE-97B3-960DD26A871B}" dt="2023-01-31T12:51:41.706" v="1850"/>
          <ac:cxnSpMkLst>
            <pc:docMk/>
            <pc:sldMk cId="528151424" sldId="292"/>
            <ac:cxnSpMk id="103" creationId="{CE5EC2AF-244E-12F9-122D-E562863FCDF2}"/>
          </ac:cxnSpMkLst>
        </pc:cxnChg>
        <pc:cxnChg chg="add del mod">
          <ac:chgData name="Chiara Fantinato" userId="84d819a94d9acafb" providerId="LiveId" clId="{A5962B2C-C77B-48BE-97B3-960DD26A871B}" dt="2023-01-31T12:51:41.706" v="1850"/>
          <ac:cxnSpMkLst>
            <pc:docMk/>
            <pc:sldMk cId="528151424" sldId="292"/>
            <ac:cxnSpMk id="104" creationId="{99062F45-38BC-68D3-3856-5B839EA2DFC4}"/>
          </ac:cxnSpMkLst>
        </pc:cxnChg>
        <pc:cxnChg chg="add del mod">
          <ac:chgData name="Chiara Fantinato" userId="84d819a94d9acafb" providerId="LiveId" clId="{A5962B2C-C77B-48BE-97B3-960DD26A871B}" dt="2023-01-31T12:51:41.706" v="1850"/>
          <ac:cxnSpMkLst>
            <pc:docMk/>
            <pc:sldMk cId="528151424" sldId="292"/>
            <ac:cxnSpMk id="105" creationId="{5BD8A28F-9CF2-04B9-B8F5-BA6E0395BD23}"/>
          </ac:cxnSpMkLst>
        </pc:cxnChg>
      </pc:sldChg>
      <pc:sldChg chg="modSp add del mod">
        <pc:chgData name="Chiara Fantinato" userId="84d819a94d9acafb" providerId="LiveId" clId="{A5962B2C-C77B-48BE-97B3-960DD26A871B}" dt="2023-01-31T12:51:44.392" v="1854" actId="2890"/>
        <pc:sldMkLst>
          <pc:docMk/>
          <pc:sldMk cId="940951975" sldId="293"/>
        </pc:sldMkLst>
        <pc:spChg chg="mod">
          <ac:chgData name="Chiara Fantinato" userId="84d819a94d9acafb" providerId="LiveId" clId="{A5962B2C-C77B-48BE-97B3-960DD26A871B}" dt="2023-01-31T12:51:44.009" v="1853" actId="20577"/>
          <ac:spMkLst>
            <pc:docMk/>
            <pc:sldMk cId="940951975" sldId="293"/>
            <ac:spMk id="11" creationId="{826CA13C-0282-0DDE-F87A-F2B9EC709971}"/>
          </ac:spMkLst>
        </pc:spChg>
        <pc:spChg chg="mod">
          <ac:chgData name="Chiara Fantinato" userId="84d819a94d9acafb" providerId="LiveId" clId="{A5962B2C-C77B-48BE-97B3-960DD26A871B}" dt="2023-01-31T12:48:54.779" v="1823" actId="1076"/>
          <ac:spMkLst>
            <pc:docMk/>
            <pc:sldMk cId="940951975" sldId="293"/>
            <ac:spMk id="76" creationId="{33EABF77-451F-EEF0-8A42-D87C65DC3F7B}"/>
          </ac:spMkLst>
        </pc:spChg>
      </pc:sldChg>
      <pc:sldChg chg="addSp delSp modSp add mod modNotesTx">
        <pc:chgData name="Chiara Fantinato" userId="84d819a94d9acafb" providerId="LiveId" clId="{A5962B2C-C77B-48BE-97B3-960DD26A871B}" dt="2023-01-31T17:51:54.309" v="11736" actId="20577"/>
        <pc:sldMkLst>
          <pc:docMk/>
          <pc:sldMk cId="2626631633" sldId="293"/>
        </pc:sldMkLst>
        <pc:spChg chg="del">
          <ac:chgData name="Chiara Fantinato" userId="84d819a94d9acafb" providerId="LiveId" clId="{A5962B2C-C77B-48BE-97B3-960DD26A871B}" dt="2023-01-31T13:54:37.696" v="3833" actId="478"/>
          <ac:spMkLst>
            <pc:docMk/>
            <pc:sldMk cId="2626631633" sldId="293"/>
            <ac:spMk id="2" creationId="{5DCE6167-6BBD-FB8E-8593-E4633901FD3F}"/>
          </ac:spMkLst>
        </pc:spChg>
        <pc:spChg chg="del">
          <ac:chgData name="Chiara Fantinato" userId="84d819a94d9acafb" providerId="LiveId" clId="{A5962B2C-C77B-48BE-97B3-960DD26A871B}" dt="2023-01-31T13:54:37.696" v="3833" actId="478"/>
          <ac:spMkLst>
            <pc:docMk/>
            <pc:sldMk cId="2626631633" sldId="293"/>
            <ac:spMk id="4" creationId="{1C7E51BE-8872-52E3-786D-FC822BACE579}"/>
          </ac:spMkLst>
        </pc:spChg>
        <pc:spChg chg="del">
          <ac:chgData name="Chiara Fantinato" userId="84d819a94d9acafb" providerId="LiveId" clId="{A5962B2C-C77B-48BE-97B3-960DD26A871B}" dt="2023-01-31T13:54:37.696" v="3833" actId="478"/>
          <ac:spMkLst>
            <pc:docMk/>
            <pc:sldMk cId="2626631633" sldId="293"/>
            <ac:spMk id="7" creationId="{F65BEBE2-2573-2AEB-4D01-47E13F8D04A0}"/>
          </ac:spMkLst>
        </pc:spChg>
        <pc:spChg chg="mod">
          <ac:chgData name="Chiara Fantinato" userId="84d819a94d9acafb" providerId="LiveId" clId="{A5962B2C-C77B-48BE-97B3-960DD26A871B}" dt="2023-01-31T13:43:53.467" v="3467" actId="20577"/>
          <ac:spMkLst>
            <pc:docMk/>
            <pc:sldMk cId="2626631633" sldId="293"/>
            <ac:spMk id="11" creationId="{826CA13C-0282-0DDE-F87A-F2B9EC709971}"/>
          </ac:spMkLst>
        </pc:spChg>
        <pc:spChg chg="del">
          <ac:chgData name="Chiara Fantinato" userId="84d819a94d9acafb" providerId="LiveId" clId="{A5962B2C-C77B-48BE-97B3-960DD26A871B}" dt="2023-01-31T13:52:39.328" v="3617" actId="478"/>
          <ac:spMkLst>
            <pc:docMk/>
            <pc:sldMk cId="2626631633" sldId="293"/>
            <ac:spMk id="12" creationId="{E0928EB4-9175-3759-F009-1A7FAAC37AE9}"/>
          </ac:spMkLst>
        </pc:spChg>
        <pc:spChg chg="add mod">
          <ac:chgData name="Chiara Fantinato" userId="84d819a94d9acafb" providerId="LiveId" clId="{A5962B2C-C77B-48BE-97B3-960DD26A871B}" dt="2023-01-31T16:05:17.166" v="8650" actId="123"/>
          <ac:spMkLst>
            <pc:docMk/>
            <pc:sldMk cId="2626631633" sldId="293"/>
            <ac:spMk id="14" creationId="{8BBB8349-04F6-DF24-6EBE-425AE26C3432}"/>
          </ac:spMkLst>
        </pc:spChg>
        <pc:spChg chg="mod">
          <ac:chgData name="Chiara Fantinato" userId="84d819a94d9acafb" providerId="LiveId" clId="{A5962B2C-C77B-48BE-97B3-960DD26A871B}" dt="2023-01-31T17:51:54.309" v="11736" actId="20577"/>
          <ac:spMkLst>
            <pc:docMk/>
            <pc:sldMk cId="2626631633" sldId="293"/>
            <ac:spMk id="16" creationId="{935E7BA5-2C79-686E-EC8D-23282EA44B8F}"/>
          </ac:spMkLst>
        </pc:spChg>
        <pc:grpChg chg="del mod">
          <ac:chgData name="Chiara Fantinato" userId="84d819a94d9acafb" providerId="LiveId" clId="{A5962B2C-C77B-48BE-97B3-960DD26A871B}" dt="2023-01-31T13:44:45.465" v="3469" actId="478"/>
          <ac:grpSpMkLst>
            <pc:docMk/>
            <pc:sldMk cId="2626631633" sldId="293"/>
            <ac:grpSpMk id="5" creationId="{EAF06EC1-240B-DA6A-BE1D-5AE0340700DC}"/>
          </ac:grpSpMkLst>
        </pc:grpChg>
        <pc:graphicFrameChg chg="add mod modGraphic">
          <ac:chgData name="Chiara Fantinato" userId="84d819a94d9acafb" providerId="LiveId" clId="{A5962B2C-C77B-48BE-97B3-960DD26A871B}" dt="2023-01-31T15:57:52.937" v="8632" actId="1076"/>
          <ac:graphicFrameMkLst>
            <pc:docMk/>
            <pc:sldMk cId="2626631633" sldId="293"/>
            <ac:graphicFrameMk id="10" creationId="{484F9699-96A3-67DC-3FF7-7000125C55ED}"/>
          </ac:graphicFrameMkLst>
        </pc:graphicFrameChg>
      </pc:sldChg>
      <pc:sldChg chg="addSp delSp modSp add del mod modNotesTx">
        <pc:chgData name="Chiara Fantinato" userId="84d819a94d9acafb" providerId="LiveId" clId="{A5962B2C-C77B-48BE-97B3-960DD26A871B}" dt="2023-01-31T16:50:42.416" v="10199" actId="47"/>
        <pc:sldMkLst>
          <pc:docMk/>
          <pc:sldMk cId="1862940528" sldId="294"/>
        </pc:sldMkLst>
        <pc:spChg chg="del">
          <ac:chgData name="Chiara Fantinato" userId="84d819a94d9acafb" providerId="LiveId" clId="{A5962B2C-C77B-48BE-97B3-960DD26A871B}" dt="2023-01-31T13:46:07.759" v="3487" actId="478"/>
          <ac:spMkLst>
            <pc:docMk/>
            <pc:sldMk cId="1862940528" sldId="294"/>
            <ac:spMk id="2" creationId="{5DCE6167-6BBD-FB8E-8593-E4633901FD3F}"/>
          </ac:spMkLst>
        </pc:spChg>
        <pc:spChg chg="del mod">
          <ac:chgData name="Chiara Fantinato" userId="84d819a94d9acafb" providerId="LiveId" clId="{A5962B2C-C77B-48BE-97B3-960DD26A871B}" dt="2023-01-31T16:48:32.037" v="10117" actId="21"/>
          <ac:spMkLst>
            <pc:docMk/>
            <pc:sldMk cId="1862940528" sldId="294"/>
            <ac:spMk id="4" creationId="{1C7E51BE-8872-52E3-786D-FC822BACE579}"/>
          </ac:spMkLst>
        </pc:spChg>
        <pc:spChg chg="del">
          <ac:chgData name="Chiara Fantinato" userId="84d819a94d9acafb" providerId="LiveId" clId="{A5962B2C-C77B-48BE-97B3-960DD26A871B}" dt="2023-01-31T13:46:09.958" v="3488" actId="478"/>
          <ac:spMkLst>
            <pc:docMk/>
            <pc:sldMk cId="1862940528" sldId="294"/>
            <ac:spMk id="7" creationId="{F65BEBE2-2573-2AEB-4D01-47E13F8D04A0}"/>
          </ac:spMkLst>
        </pc:spChg>
        <pc:spChg chg="mod">
          <ac:chgData name="Chiara Fantinato" userId="84d819a94d9acafb" providerId="LiveId" clId="{A5962B2C-C77B-48BE-97B3-960DD26A871B}" dt="2023-01-31T16:00:17.209" v="8647" actId="20577"/>
          <ac:spMkLst>
            <pc:docMk/>
            <pc:sldMk cId="1862940528" sldId="294"/>
            <ac:spMk id="11" creationId="{826CA13C-0282-0DDE-F87A-F2B9EC709971}"/>
          </ac:spMkLst>
        </pc:spChg>
        <pc:spChg chg="del">
          <ac:chgData name="Chiara Fantinato" userId="84d819a94d9acafb" providerId="LiveId" clId="{A5962B2C-C77B-48BE-97B3-960DD26A871B}" dt="2023-01-31T13:52:36.298" v="3616" actId="478"/>
          <ac:spMkLst>
            <pc:docMk/>
            <pc:sldMk cId="1862940528" sldId="294"/>
            <ac:spMk id="12" creationId="{E0928EB4-9175-3759-F009-1A7FAAC37AE9}"/>
          </ac:spMkLst>
        </pc:spChg>
        <pc:spChg chg="add del mod">
          <ac:chgData name="Chiara Fantinato" userId="84d819a94d9acafb" providerId="LiveId" clId="{A5962B2C-C77B-48BE-97B3-960DD26A871B}" dt="2023-01-31T16:48:59.872" v="10123" actId="21"/>
          <ac:spMkLst>
            <pc:docMk/>
            <pc:sldMk cId="1862940528" sldId="294"/>
            <ac:spMk id="13" creationId="{00D419C8-E879-A5CB-918C-9ABEBF8E63CC}"/>
          </ac:spMkLst>
        </pc:spChg>
        <pc:grpChg chg="del">
          <ac:chgData name="Chiara Fantinato" userId="84d819a94d9acafb" providerId="LiveId" clId="{A5962B2C-C77B-48BE-97B3-960DD26A871B}" dt="2023-01-31T13:44:55.349" v="3470" actId="478"/>
          <ac:grpSpMkLst>
            <pc:docMk/>
            <pc:sldMk cId="1862940528" sldId="294"/>
            <ac:grpSpMk id="5" creationId="{EAF06EC1-240B-DA6A-BE1D-5AE0340700DC}"/>
          </ac:grpSpMkLst>
        </pc:grpChg>
        <pc:graphicFrameChg chg="add del mod modGraphic">
          <ac:chgData name="Chiara Fantinato" userId="84d819a94d9acafb" providerId="LiveId" clId="{A5962B2C-C77B-48BE-97B3-960DD26A871B}" dt="2023-01-31T16:48:32.037" v="10117" actId="21"/>
          <ac:graphicFrameMkLst>
            <pc:docMk/>
            <pc:sldMk cId="1862940528" sldId="294"/>
            <ac:graphicFrameMk id="10" creationId="{7C322B1F-AB42-5BBB-1271-1F96329ABAB4}"/>
          </ac:graphicFrameMkLst>
        </pc:graphicFrameChg>
      </pc:sldChg>
      <pc:sldChg chg="addSp delSp modSp add del mod">
        <pc:chgData name="Chiara Fantinato" userId="84d819a94d9acafb" providerId="LiveId" clId="{A5962B2C-C77B-48BE-97B3-960DD26A871B}" dt="2023-01-31T12:51:38.024" v="1847" actId="2890"/>
        <pc:sldMkLst>
          <pc:docMk/>
          <pc:sldMk cId="2284805161" sldId="294"/>
        </pc:sldMkLst>
        <pc:spChg chg="add del mod">
          <ac:chgData name="Chiara Fantinato" userId="84d819a94d9acafb" providerId="LiveId" clId="{A5962B2C-C77B-48BE-97B3-960DD26A871B}" dt="2023-01-31T12:51:36.042" v="1841"/>
          <ac:spMkLst>
            <pc:docMk/>
            <pc:sldMk cId="2284805161" sldId="294"/>
            <ac:spMk id="5" creationId="{D8AF638F-110D-63FE-E080-4933F59317B6}"/>
          </ac:spMkLst>
        </pc:spChg>
        <pc:spChg chg="add del mod">
          <ac:chgData name="Chiara Fantinato" userId="84d819a94d9acafb" providerId="LiveId" clId="{A5962B2C-C77B-48BE-97B3-960DD26A871B}" dt="2023-01-31T12:51:36.042" v="1841"/>
          <ac:spMkLst>
            <pc:docMk/>
            <pc:sldMk cId="2284805161" sldId="294"/>
            <ac:spMk id="6" creationId="{A33CAB82-D559-D226-311A-C1F081802FE0}"/>
          </ac:spMkLst>
        </pc:spChg>
        <pc:spChg chg="add del mod">
          <ac:chgData name="Chiara Fantinato" userId="84d819a94d9acafb" providerId="LiveId" clId="{A5962B2C-C77B-48BE-97B3-960DD26A871B}" dt="2023-01-31T12:51:36.042" v="1841"/>
          <ac:spMkLst>
            <pc:docMk/>
            <pc:sldMk cId="2284805161" sldId="294"/>
            <ac:spMk id="7" creationId="{A51809DB-45A7-939A-53D0-DDEAE3F5A884}"/>
          </ac:spMkLst>
        </pc:spChg>
        <pc:spChg chg="add del mod">
          <ac:chgData name="Chiara Fantinato" userId="84d819a94d9acafb" providerId="LiveId" clId="{A5962B2C-C77B-48BE-97B3-960DD26A871B}" dt="2023-01-31T12:51:36.042" v="1841"/>
          <ac:spMkLst>
            <pc:docMk/>
            <pc:sldMk cId="2284805161" sldId="294"/>
            <ac:spMk id="8" creationId="{4A2B356A-F4E5-39CC-037D-09EEEA2FBBEA}"/>
          </ac:spMkLst>
        </pc:spChg>
        <pc:spChg chg="add del mod">
          <ac:chgData name="Chiara Fantinato" userId="84d819a94d9acafb" providerId="LiveId" clId="{A5962B2C-C77B-48BE-97B3-960DD26A871B}" dt="2023-01-31T12:51:36.042" v="1841"/>
          <ac:spMkLst>
            <pc:docMk/>
            <pc:sldMk cId="2284805161" sldId="294"/>
            <ac:spMk id="15" creationId="{CAA3A14E-AB1F-ABD6-596A-BE7E73CE5DB9}"/>
          </ac:spMkLst>
        </pc:spChg>
        <pc:spChg chg="add del mod">
          <ac:chgData name="Chiara Fantinato" userId="84d819a94d9acafb" providerId="LiveId" clId="{A5962B2C-C77B-48BE-97B3-960DD26A871B}" dt="2023-01-31T12:51:36.042" v="1841"/>
          <ac:spMkLst>
            <pc:docMk/>
            <pc:sldMk cId="2284805161" sldId="294"/>
            <ac:spMk id="18" creationId="{8596A508-FCF5-4135-066A-25738C71CEB9}"/>
          </ac:spMkLst>
        </pc:spChg>
        <pc:spChg chg="add del">
          <ac:chgData name="Chiara Fantinato" userId="84d819a94d9acafb" providerId="LiveId" clId="{A5962B2C-C77B-48BE-97B3-960DD26A871B}" dt="2023-01-31T12:51:37.552" v="1846" actId="478"/>
          <ac:spMkLst>
            <pc:docMk/>
            <pc:sldMk cId="2284805161" sldId="294"/>
            <ac:spMk id="98" creationId="{D4B865F4-5E2E-A794-FF4D-5CE6BB834D10}"/>
          </ac:spMkLst>
        </pc:spChg>
        <pc:spChg chg="add del">
          <ac:chgData name="Chiara Fantinato" userId="84d819a94d9acafb" providerId="LiveId" clId="{A5962B2C-C77B-48BE-97B3-960DD26A871B}" dt="2023-01-31T12:51:37.552" v="1846" actId="478"/>
          <ac:spMkLst>
            <pc:docMk/>
            <pc:sldMk cId="2284805161" sldId="294"/>
            <ac:spMk id="99" creationId="{BC71097C-CA06-6E32-353A-9EB9D7488087}"/>
          </ac:spMkLst>
        </pc:spChg>
        <pc:spChg chg="add del">
          <ac:chgData name="Chiara Fantinato" userId="84d819a94d9acafb" providerId="LiveId" clId="{A5962B2C-C77B-48BE-97B3-960DD26A871B}" dt="2023-01-31T12:51:37.552" v="1846" actId="478"/>
          <ac:spMkLst>
            <pc:docMk/>
            <pc:sldMk cId="2284805161" sldId="294"/>
            <ac:spMk id="100" creationId="{B0C32F39-2C29-F9DD-0F77-9AFC231CA0A6}"/>
          </ac:spMkLst>
        </pc:spChg>
        <pc:spChg chg="add del">
          <ac:chgData name="Chiara Fantinato" userId="84d819a94d9acafb" providerId="LiveId" clId="{A5962B2C-C77B-48BE-97B3-960DD26A871B}" dt="2023-01-31T12:51:37.552" v="1846" actId="478"/>
          <ac:spMkLst>
            <pc:docMk/>
            <pc:sldMk cId="2284805161" sldId="294"/>
            <ac:spMk id="101" creationId="{A01ABBC4-8D7C-71B9-FCEE-9DDED097314F}"/>
          </ac:spMkLst>
        </pc:spChg>
        <pc:spChg chg="add del">
          <ac:chgData name="Chiara Fantinato" userId="84d819a94d9acafb" providerId="LiveId" clId="{A5962B2C-C77B-48BE-97B3-960DD26A871B}" dt="2023-01-31T12:51:37.552" v="1846" actId="478"/>
          <ac:spMkLst>
            <pc:docMk/>
            <pc:sldMk cId="2284805161" sldId="294"/>
            <ac:spMk id="106" creationId="{7322EE48-EC79-769F-93AF-948A1DBA8039}"/>
          </ac:spMkLst>
        </pc:spChg>
        <pc:spChg chg="add del">
          <ac:chgData name="Chiara Fantinato" userId="84d819a94d9acafb" providerId="LiveId" clId="{A5962B2C-C77B-48BE-97B3-960DD26A871B}" dt="2023-01-31T12:51:37.552" v="1846" actId="478"/>
          <ac:spMkLst>
            <pc:docMk/>
            <pc:sldMk cId="2284805161" sldId="294"/>
            <ac:spMk id="107" creationId="{9D0D9244-C25C-FF66-D2CB-82AF38D896C7}"/>
          </ac:spMkLst>
        </pc:spChg>
        <pc:spChg chg="add del">
          <ac:chgData name="Chiara Fantinato" userId="84d819a94d9acafb" providerId="LiveId" clId="{A5962B2C-C77B-48BE-97B3-960DD26A871B}" dt="2023-01-31T12:51:37.552" v="1846" actId="478"/>
          <ac:spMkLst>
            <pc:docMk/>
            <pc:sldMk cId="2284805161" sldId="294"/>
            <ac:spMk id="108" creationId="{B0ECD30B-5592-EAFB-CD56-CC0517DE2995}"/>
          </ac:spMkLst>
        </pc:spChg>
        <pc:grpChg chg="add del">
          <ac:chgData name="Chiara Fantinato" userId="84d819a94d9acafb" providerId="LiveId" clId="{A5962B2C-C77B-48BE-97B3-960DD26A871B}" dt="2023-01-31T12:51:37.552" v="1846" actId="478"/>
          <ac:grpSpMkLst>
            <pc:docMk/>
            <pc:sldMk cId="2284805161" sldId="294"/>
            <ac:grpSpMk id="109" creationId="{48C5FF0D-7BF2-F9FC-4B0C-5E50684845FA}"/>
          </ac:grpSpMkLst>
        </pc:grpChg>
        <pc:picChg chg="add del mod">
          <ac:chgData name="Chiara Fantinato" userId="84d819a94d9acafb" providerId="LiveId" clId="{A5962B2C-C77B-48BE-97B3-960DD26A871B}" dt="2023-01-31T12:51:37.129" v="1845" actId="931"/>
          <ac:picMkLst>
            <pc:docMk/>
            <pc:sldMk cId="2284805161" sldId="294"/>
            <ac:picMk id="3" creationId="{AC30DF8B-DF82-EFB9-253E-4BE09606C2D1}"/>
          </ac:picMkLst>
        </pc:picChg>
        <pc:cxnChg chg="add del mod">
          <ac:chgData name="Chiara Fantinato" userId="84d819a94d9acafb" providerId="LiveId" clId="{A5962B2C-C77B-48BE-97B3-960DD26A871B}" dt="2023-01-31T12:51:36.042" v="1841"/>
          <ac:cxnSpMkLst>
            <pc:docMk/>
            <pc:sldMk cId="2284805161" sldId="294"/>
            <ac:cxnSpMk id="10" creationId="{7D94355A-F2BB-9507-A684-098BD3B51DBF}"/>
          </ac:cxnSpMkLst>
        </pc:cxnChg>
        <pc:cxnChg chg="add del mod">
          <ac:chgData name="Chiara Fantinato" userId="84d819a94d9acafb" providerId="LiveId" clId="{A5962B2C-C77B-48BE-97B3-960DD26A871B}" dt="2023-01-31T12:51:36.042" v="1841"/>
          <ac:cxnSpMkLst>
            <pc:docMk/>
            <pc:sldMk cId="2284805161" sldId="294"/>
            <ac:cxnSpMk id="12" creationId="{9245F9B4-6EC9-8BF7-7B97-423D9E71C9BD}"/>
          </ac:cxnSpMkLst>
        </pc:cxnChg>
        <pc:cxnChg chg="add del mod">
          <ac:chgData name="Chiara Fantinato" userId="84d819a94d9acafb" providerId="LiveId" clId="{A5962B2C-C77B-48BE-97B3-960DD26A871B}" dt="2023-01-31T12:51:36.042" v="1841"/>
          <ac:cxnSpMkLst>
            <pc:docMk/>
            <pc:sldMk cId="2284805161" sldId="294"/>
            <ac:cxnSpMk id="13" creationId="{63E947E4-3FB5-5060-341E-E016EBB9B216}"/>
          </ac:cxnSpMkLst>
        </pc:cxnChg>
        <pc:cxnChg chg="add del mod">
          <ac:chgData name="Chiara Fantinato" userId="84d819a94d9acafb" providerId="LiveId" clId="{A5962B2C-C77B-48BE-97B3-960DD26A871B}" dt="2023-01-31T12:51:36.042" v="1841"/>
          <ac:cxnSpMkLst>
            <pc:docMk/>
            <pc:sldMk cId="2284805161" sldId="294"/>
            <ac:cxnSpMk id="14" creationId="{821FA9BA-0ED2-D747-630F-D6D1D30629E7}"/>
          </ac:cxnSpMkLst>
        </pc:cxnChg>
        <pc:cxnChg chg="mod">
          <ac:chgData name="Chiara Fantinato" userId="84d819a94d9acafb" providerId="LiveId" clId="{A5962B2C-C77B-48BE-97B3-960DD26A871B}" dt="2023-01-31T12:51:37.552" v="1846" actId="478"/>
          <ac:cxnSpMkLst>
            <pc:docMk/>
            <pc:sldMk cId="2284805161" sldId="294"/>
            <ac:cxnSpMk id="93" creationId="{E76EA71C-23C9-7CB9-868D-8DF988638751}"/>
          </ac:cxnSpMkLst>
        </pc:cxnChg>
        <pc:cxnChg chg="add del">
          <ac:chgData name="Chiara Fantinato" userId="84d819a94d9acafb" providerId="LiveId" clId="{A5962B2C-C77B-48BE-97B3-960DD26A871B}" dt="2023-01-31T12:51:37.552" v="1846" actId="478"/>
          <ac:cxnSpMkLst>
            <pc:docMk/>
            <pc:sldMk cId="2284805161" sldId="294"/>
            <ac:cxnSpMk id="102" creationId="{315DEC43-95EF-7408-F542-9AF3110498C4}"/>
          </ac:cxnSpMkLst>
        </pc:cxnChg>
        <pc:cxnChg chg="add del">
          <ac:chgData name="Chiara Fantinato" userId="84d819a94d9acafb" providerId="LiveId" clId="{A5962B2C-C77B-48BE-97B3-960DD26A871B}" dt="2023-01-31T12:51:37.552" v="1846" actId="478"/>
          <ac:cxnSpMkLst>
            <pc:docMk/>
            <pc:sldMk cId="2284805161" sldId="294"/>
            <ac:cxnSpMk id="103" creationId="{CE5EC2AF-244E-12F9-122D-E562863FCDF2}"/>
          </ac:cxnSpMkLst>
        </pc:cxnChg>
        <pc:cxnChg chg="add del">
          <ac:chgData name="Chiara Fantinato" userId="84d819a94d9acafb" providerId="LiveId" clId="{A5962B2C-C77B-48BE-97B3-960DD26A871B}" dt="2023-01-31T12:51:37.552" v="1846" actId="478"/>
          <ac:cxnSpMkLst>
            <pc:docMk/>
            <pc:sldMk cId="2284805161" sldId="294"/>
            <ac:cxnSpMk id="104" creationId="{99062F45-38BC-68D3-3856-5B839EA2DFC4}"/>
          </ac:cxnSpMkLst>
        </pc:cxnChg>
        <pc:cxnChg chg="add del">
          <ac:chgData name="Chiara Fantinato" userId="84d819a94d9acafb" providerId="LiveId" clId="{A5962B2C-C77B-48BE-97B3-960DD26A871B}" dt="2023-01-31T12:51:37.552" v="1846" actId="478"/>
          <ac:cxnSpMkLst>
            <pc:docMk/>
            <pc:sldMk cId="2284805161" sldId="294"/>
            <ac:cxnSpMk id="105" creationId="{5BD8A28F-9CF2-04B9-B8F5-BA6E0395BD23}"/>
          </ac:cxnSpMkLst>
        </pc:cxnChg>
      </pc:sldChg>
      <pc:sldChg chg="addSp delSp modSp add mod ord modNotesTx">
        <pc:chgData name="Chiara Fantinato" userId="84d819a94d9acafb" providerId="LiveId" clId="{A5962B2C-C77B-48BE-97B3-960DD26A871B}" dt="2023-02-01T08:16:49.421" v="12078" actId="20577"/>
        <pc:sldMkLst>
          <pc:docMk/>
          <pc:sldMk cId="2535661759" sldId="295"/>
        </pc:sldMkLst>
        <pc:spChg chg="mod">
          <ac:chgData name="Chiara Fantinato" userId="84d819a94d9acafb" providerId="LiveId" clId="{A5962B2C-C77B-48BE-97B3-960DD26A871B}" dt="2023-01-31T16:00:11.526" v="8645" actId="20577"/>
          <ac:spMkLst>
            <pc:docMk/>
            <pc:sldMk cId="2535661759" sldId="295"/>
            <ac:spMk id="11" creationId="{826CA13C-0282-0DDE-F87A-F2B9EC709971}"/>
          </ac:spMkLst>
        </pc:spChg>
        <pc:spChg chg="mod">
          <ac:chgData name="Chiara Fantinato" userId="84d819a94d9acafb" providerId="LiveId" clId="{A5962B2C-C77B-48BE-97B3-960DD26A871B}" dt="2023-01-31T16:49:35.838" v="10132" actId="1076"/>
          <ac:spMkLst>
            <pc:docMk/>
            <pc:sldMk cId="2535661759" sldId="295"/>
            <ac:spMk id="14" creationId="{8BBB8349-04F6-DF24-6EBE-425AE26C3432}"/>
          </ac:spMkLst>
        </pc:spChg>
        <pc:spChg chg="mod">
          <ac:chgData name="Chiara Fantinato" userId="84d819a94d9acafb" providerId="LiveId" clId="{A5962B2C-C77B-48BE-97B3-960DD26A871B}" dt="2023-01-31T17:52:10.322" v="11742" actId="20577"/>
          <ac:spMkLst>
            <pc:docMk/>
            <pc:sldMk cId="2535661759" sldId="295"/>
            <ac:spMk id="16" creationId="{935E7BA5-2C79-686E-EC8D-23282EA44B8F}"/>
          </ac:spMkLst>
        </pc:spChg>
        <pc:spChg chg="add mod">
          <ac:chgData name="Chiara Fantinato" userId="84d819a94d9acafb" providerId="LiveId" clId="{A5962B2C-C77B-48BE-97B3-960DD26A871B}" dt="2023-01-31T14:09:47.812" v="4210" actId="20577"/>
          <ac:spMkLst>
            <pc:docMk/>
            <pc:sldMk cId="2535661759" sldId="295"/>
            <ac:spMk id="18" creationId="{5E9496BC-C508-CEEF-A4D4-1BD9DD9743F2}"/>
          </ac:spMkLst>
        </pc:spChg>
        <pc:spChg chg="add mod">
          <ac:chgData name="Chiara Fantinato" userId="84d819a94d9acafb" providerId="LiveId" clId="{A5962B2C-C77B-48BE-97B3-960DD26A871B}" dt="2023-01-31T16:49:23.393" v="10129" actId="1076"/>
          <ac:spMkLst>
            <pc:docMk/>
            <pc:sldMk cId="2535661759" sldId="295"/>
            <ac:spMk id="19" creationId="{A9CA6F2C-7F84-CEC7-A798-BFC3962C2741}"/>
          </ac:spMkLst>
        </pc:spChg>
        <pc:spChg chg="add mod">
          <ac:chgData name="Chiara Fantinato" userId="84d819a94d9acafb" providerId="LiveId" clId="{A5962B2C-C77B-48BE-97B3-960DD26A871B}" dt="2023-01-31T16:49:29.625" v="10131" actId="1076"/>
          <ac:spMkLst>
            <pc:docMk/>
            <pc:sldMk cId="2535661759" sldId="295"/>
            <ac:spMk id="21" creationId="{3CB45933-0D25-8501-94FC-3BE9531863ED}"/>
          </ac:spMkLst>
        </pc:spChg>
        <pc:grpChg chg="add del mod">
          <ac:chgData name="Chiara Fantinato" userId="84d819a94d9acafb" providerId="LiveId" clId="{A5962B2C-C77B-48BE-97B3-960DD26A871B}" dt="2023-01-31T16:42:28.155" v="9964" actId="21"/>
          <ac:grpSpMkLst>
            <pc:docMk/>
            <pc:sldMk cId="2535661759" sldId="295"/>
            <ac:grpSpMk id="17" creationId="{F5068D12-0D48-A828-7244-BCD3EFDC7213}"/>
          </ac:grpSpMkLst>
        </pc:grpChg>
        <pc:graphicFrameChg chg="add mod modGraphic">
          <ac:chgData name="Chiara Fantinato" userId="84d819a94d9acafb" providerId="LiveId" clId="{A5962B2C-C77B-48BE-97B3-960DD26A871B}" dt="2023-01-31T16:48:26.317" v="10116" actId="1076"/>
          <ac:graphicFrameMkLst>
            <pc:docMk/>
            <pc:sldMk cId="2535661759" sldId="295"/>
            <ac:graphicFrameMk id="2" creationId="{1C7A3F4D-C566-BAEE-9C02-9B4E657B0FAA}"/>
          </ac:graphicFrameMkLst>
        </pc:graphicFrameChg>
        <pc:graphicFrameChg chg="del modGraphic">
          <ac:chgData name="Chiara Fantinato" userId="84d819a94d9acafb" providerId="LiveId" clId="{A5962B2C-C77B-48BE-97B3-960DD26A871B}" dt="2023-01-31T14:02:25.705" v="4005" actId="478"/>
          <ac:graphicFrameMkLst>
            <pc:docMk/>
            <pc:sldMk cId="2535661759" sldId="295"/>
            <ac:graphicFrameMk id="10" creationId="{484F9699-96A3-67DC-3FF7-7000125C55ED}"/>
          </ac:graphicFrameMkLst>
        </pc:graphicFrameChg>
        <pc:graphicFrameChg chg="add mod">
          <ac:chgData name="Chiara Fantinato" userId="84d819a94d9acafb" providerId="LiveId" clId="{A5962B2C-C77B-48BE-97B3-960DD26A871B}" dt="2023-01-31T16:48:55.739" v="10122" actId="1076"/>
          <ac:graphicFrameMkLst>
            <pc:docMk/>
            <pc:sldMk cId="2535661759" sldId="295"/>
            <ac:graphicFrameMk id="20" creationId="{4C7BB44A-3065-1F50-E1CB-17C8043887AB}"/>
          </ac:graphicFrameMkLst>
        </pc:graphicFrameChg>
        <pc:picChg chg="add mod modCrop">
          <ac:chgData name="Chiara Fantinato" userId="84d819a94d9acafb" providerId="LiveId" clId="{A5962B2C-C77B-48BE-97B3-960DD26A871B}" dt="2023-01-31T14:08:40.466" v="4153" actId="164"/>
          <ac:picMkLst>
            <pc:docMk/>
            <pc:sldMk cId="2535661759" sldId="295"/>
            <ac:picMk id="5" creationId="{C4425AC8-AE17-7F57-6CC4-D9AE0059A41C}"/>
          </ac:picMkLst>
        </pc:picChg>
        <pc:picChg chg="add mod modCrop">
          <ac:chgData name="Chiara Fantinato" userId="84d819a94d9acafb" providerId="LiveId" clId="{A5962B2C-C77B-48BE-97B3-960DD26A871B}" dt="2023-01-31T14:08:40.466" v="4153" actId="164"/>
          <ac:picMkLst>
            <pc:docMk/>
            <pc:sldMk cId="2535661759" sldId="295"/>
            <ac:picMk id="7" creationId="{B6111E06-1A78-F474-E050-A54BAB457637}"/>
          </ac:picMkLst>
        </pc:picChg>
        <pc:picChg chg="add mod modCrop">
          <ac:chgData name="Chiara Fantinato" userId="84d819a94d9acafb" providerId="LiveId" clId="{A5962B2C-C77B-48BE-97B3-960DD26A871B}" dt="2023-01-31T14:08:40.466" v="4153" actId="164"/>
          <ac:picMkLst>
            <pc:docMk/>
            <pc:sldMk cId="2535661759" sldId="295"/>
            <ac:picMk id="12" creationId="{801038E5-0F22-637B-0DDA-5DE2182DB9C5}"/>
          </ac:picMkLst>
        </pc:picChg>
        <pc:picChg chg="add mod modCrop">
          <ac:chgData name="Chiara Fantinato" userId="84d819a94d9acafb" providerId="LiveId" clId="{A5962B2C-C77B-48BE-97B3-960DD26A871B}" dt="2023-01-31T14:08:40.466" v="4153" actId="164"/>
          <ac:picMkLst>
            <pc:docMk/>
            <pc:sldMk cId="2535661759" sldId="295"/>
            <ac:picMk id="15" creationId="{417560D8-7759-4745-5B46-29DD55ACEE3D}"/>
          </ac:picMkLst>
        </pc:picChg>
      </pc:sldChg>
      <pc:sldChg chg="addSp delSp modSp add mod ord modNotesTx">
        <pc:chgData name="Chiara Fantinato" userId="84d819a94d9acafb" providerId="LiveId" clId="{A5962B2C-C77B-48BE-97B3-960DD26A871B}" dt="2023-02-01T08:16:27.754" v="12072"/>
        <pc:sldMkLst>
          <pc:docMk/>
          <pc:sldMk cId="3703047575" sldId="296"/>
        </pc:sldMkLst>
        <pc:spChg chg="add del mod">
          <ac:chgData name="Chiara Fantinato" userId="84d819a94d9acafb" providerId="LiveId" clId="{A5962B2C-C77B-48BE-97B3-960DD26A871B}" dt="2023-01-31T16:16:12.870" v="9229"/>
          <ac:spMkLst>
            <pc:docMk/>
            <pc:sldMk cId="3703047575" sldId="296"/>
            <ac:spMk id="7" creationId="{4AB2D294-B1A0-2B88-E59F-9FC1C0E1FEF5}"/>
          </ac:spMkLst>
        </pc:spChg>
        <pc:spChg chg="mod">
          <ac:chgData name="Chiara Fantinato" userId="84d819a94d9acafb" providerId="LiveId" clId="{A5962B2C-C77B-48BE-97B3-960DD26A871B}" dt="2023-01-31T15:58:01.386" v="8634" actId="20577"/>
          <ac:spMkLst>
            <pc:docMk/>
            <pc:sldMk cId="3703047575" sldId="296"/>
            <ac:spMk id="11" creationId="{826CA13C-0282-0DDE-F87A-F2B9EC709971}"/>
          </ac:spMkLst>
        </pc:spChg>
        <pc:spChg chg="add mod">
          <ac:chgData name="Chiara Fantinato" userId="84d819a94d9acafb" providerId="LiveId" clId="{A5962B2C-C77B-48BE-97B3-960DD26A871B}" dt="2023-01-31T17:28:02.346" v="10942" actId="20577"/>
          <ac:spMkLst>
            <pc:docMk/>
            <pc:sldMk cId="3703047575" sldId="296"/>
            <ac:spMk id="12" creationId="{E7B0F8AE-6631-F297-A693-8E104C8ECEAA}"/>
          </ac:spMkLst>
        </pc:spChg>
        <pc:spChg chg="del mod">
          <ac:chgData name="Chiara Fantinato" userId="84d819a94d9acafb" providerId="LiveId" clId="{A5962B2C-C77B-48BE-97B3-960DD26A871B}" dt="2023-01-31T14:11:15.852" v="4218" actId="478"/>
          <ac:spMkLst>
            <pc:docMk/>
            <pc:sldMk cId="3703047575" sldId="296"/>
            <ac:spMk id="14" creationId="{8BBB8349-04F6-DF24-6EBE-425AE26C3432}"/>
          </ac:spMkLst>
        </pc:spChg>
        <pc:spChg chg="mod">
          <ac:chgData name="Chiara Fantinato" userId="84d819a94d9acafb" providerId="LiveId" clId="{A5962B2C-C77B-48BE-97B3-960DD26A871B}" dt="2023-01-31T17:52:01.490" v="11739" actId="20577"/>
          <ac:spMkLst>
            <pc:docMk/>
            <pc:sldMk cId="3703047575" sldId="296"/>
            <ac:spMk id="16" creationId="{935E7BA5-2C79-686E-EC8D-23282EA44B8F}"/>
          </ac:spMkLst>
        </pc:spChg>
        <pc:graphicFrameChg chg="add mod modGraphic">
          <ac:chgData name="Chiara Fantinato" userId="84d819a94d9acafb" providerId="LiveId" clId="{A5962B2C-C77B-48BE-97B3-960DD26A871B}" dt="2023-01-31T17:48:17.756" v="11701" actId="1076"/>
          <ac:graphicFrameMkLst>
            <pc:docMk/>
            <pc:sldMk cId="3703047575" sldId="296"/>
            <ac:graphicFrameMk id="2" creationId="{B84F02C8-AA97-69AD-6B7E-83C3A3EA7C95}"/>
          </ac:graphicFrameMkLst>
        </pc:graphicFrameChg>
        <pc:graphicFrameChg chg="del">
          <ac:chgData name="Chiara Fantinato" userId="84d819a94d9acafb" providerId="LiveId" clId="{A5962B2C-C77B-48BE-97B3-960DD26A871B}" dt="2023-01-31T14:11:09.417" v="4216" actId="478"/>
          <ac:graphicFrameMkLst>
            <pc:docMk/>
            <pc:sldMk cId="3703047575" sldId="296"/>
            <ac:graphicFrameMk id="10" creationId="{484F9699-96A3-67DC-3FF7-7000125C55ED}"/>
          </ac:graphicFrameMkLst>
        </pc:graphicFrameChg>
        <pc:picChg chg="add mod modCrop">
          <ac:chgData name="Chiara Fantinato" userId="84d819a94d9acafb" providerId="LiveId" clId="{A5962B2C-C77B-48BE-97B3-960DD26A871B}" dt="2023-01-31T17:11:39.546" v="10782" actId="1076"/>
          <ac:picMkLst>
            <pc:docMk/>
            <pc:sldMk cId="3703047575" sldId="296"/>
            <ac:picMk id="5" creationId="{A7106238-1A33-7884-BBA7-7F7E230466AD}"/>
          </ac:picMkLst>
        </pc:picChg>
      </pc:sldChg>
      <pc:sldChg chg="addSp delSp modSp add mod modNotesTx">
        <pc:chgData name="Chiara Fantinato" userId="84d819a94d9acafb" providerId="LiveId" clId="{A5962B2C-C77B-48BE-97B3-960DD26A871B}" dt="2023-01-31T17:52:15.614" v="11745" actId="20577"/>
        <pc:sldMkLst>
          <pc:docMk/>
          <pc:sldMk cId="1329091149" sldId="297"/>
        </pc:sldMkLst>
        <pc:spChg chg="mod">
          <ac:chgData name="Chiara Fantinato" userId="84d819a94d9acafb" providerId="LiveId" clId="{A5962B2C-C77B-48BE-97B3-960DD26A871B}" dt="2023-01-31T16:50:38.710" v="10198" actId="20577"/>
          <ac:spMkLst>
            <pc:docMk/>
            <pc:sldMk cId="1329091149" sldId="297"/>
            <ac:spMk id="11" creationId="{826CA13C-0282-0DDE-F87A-F2B9EC709971}"/>
          </ac:spMkLst>
        </pc:spChg>
        <pc:spChg chg="mod">
          <ac:chgData name="Chiara Fantinato" userId="84d819a94d9acafb" providerId="LiveId" clId="{A5962B2C-C77B-48BE-97B3-960DD26A871B}" dt="2023-01-31T16:46:59.760" v="10035" actId="14100"/>
          <ac:spMkLst>
            <pc:docMk/>
            <pc:sldMk cId="1329091149" sldId="297"/>
            <ac:spMk id="13" creationId="{00D419C8-E879-A5CB-918C-9ABEBF8E63CC}"/>
          </ac:spMkLst>
        </pc:spChg>
        <pc:spChg chg="mod">
          <ac:chgData name="Chiara Fantinato" userId="84d819a94d9acafb" providerId="LiveId" clId="{A5962B2C-C77B-48BE-97B3-960DD26A871B}" dt="2023-01-31T17:52:15.614" v="11745" actId="20577"/>
          <ac:spMkLst>
            <pc:docMk/>
            <pc:sldMk cId="1329091149" sldId="297"/>
            <ac:spMk id="16" creationId="{935E7BA5-2C79-686E-EC8D-23282EA44B8F}"/>
          </ac:spMkLst>
        </pc:spChg>
        <pc:grpChg chg="add mod">
          <ac:chgData name="Chiara Fantinato" userId="84d819a94d9acafb" providerId="LiveId" clId="{A5962B2C-C77B-48BE-97B3-960DD26A871B}" dt="2023-01-31T16:50:48.995" v="10200" actId="1076"/>
          <ac:grpSpMkLst>
            <pc:docMk/>
            <pc:sldMk cId="1329091149" sldId="297"/>
            <ac:grpSpMk id="2" creationId="{BD6BA789-B046-80CA-A095-C3787391D844}"/>
          </ac:grpSpMkLst>
        </pc:grpChg>
        <pc:graphicFrameChg chg="del modGraphic">
          <ac:chgData name="Chiara Fantinato" userId="84d819a94d9acafb" providerId="LiveId" clId="{A5962B2C-C77B-48BE-97B3-960DD26A871B}" dt="2023-01-31T16:42:22.818" v="9963" actId="478"/>
          <ac:graphicFrameMkLst>
            <pc:docMk/>
            <pc:sldMk cId="1329091149" sldId="297"/>
            <ac:graphicFrameMk id="10" creationId="{7C322B1F-AB42-5BBB-1271-1F96329ABAB4}"/>
          </ac:graphicFrameMkLst>
        </pc:graphicFrameChg>
        <pc:picChg chg="mod">
          <ac:chgData name="Chiara Fantinato" userId="84d819a94d9acafb" providerId="LiveId" clId="{A5962B2C-C77B-48BE-97B3-960DD26A871B}" dt="2023-01-31T16:42:32.594" v="9965"/>
          <ac:picMkLst>
            <pc:docMk/>
            <pc:sldMk cId="1329091149" sldId="297"/>
            <ac:picMk id="5" creationId="{28238CB2-3681-931C-F78F-EBE0F40B1FC9}"/>
          </ac:picMkLst>
        </pc:picChg>
        <pc:picChg chg="mod">
          <ac:chgData name="Chiara Fantinato" userId="84d819a94d9acafb" providerId="LiveId" clId="{A5962B2C-C77B-48BE-97B3-960DD26A871B}" dt="2023-01-31T16:42:32.594" v="9965"/>
          <ac:picMkLst>
            <pc:docMk/>
            <pc:sldMk cId="1329091149" sldId="297"/>
            <ac:picMk id="6" creationId="{8246D4F9-C254-C7EA-0B83-81395C3D737B}"/>
          </ac:picMkLst>
        </pc:picChg>
        <pc:picChg chg="mod">
          <ac:chgData name="Chiara Fantinato" userId="84d819a94d9acafb" providerId="LiveId" clId="{A5962B2C-C77B-48BE-97B3-960DD26A871B}" dt="2023-01-31T16:42:32.594" v="9965"/>
          <ac:picMkLst>
            <pc:docMk/>
            <pc:sldMk cId="1329091149" sldId="297"/>
            <ac:picMk id="7" creationId="{7EE7E387-042C-1D56-44BA-6C3F25331F1A}"/>
          </ac:picMkLst>
        </pc:picChg>
        <pc:picChg chg="mod">
          <ac:chgData name="Chiara Fantinato" userId="84d819a94d9acafb" providerId="LiveId" clId="{A5962B2C-C77B-48BE-97B3-960DD26A871B}" dt="2023-01-31T16:42:32.594" v="9965"/>
          <ac:picMkLst>
            <pc:docMk/>
            <pc:sldMk cId="1329091149" sldId="297"/>
            <ac:picMk id="8" creationId="{72E33F4A-F93F-0ED9-E8E1-5AFCA862528B}"/>
          </ac:picMkLst>
        </pc:picChg>
      </pc:sldChg>
    </pc:docChg>
  </pc:docChgLst>
  <pc:docChgLst>
    <pc:chgData name="Chiara Fantinato" userId="84d819a94d9acafb" providerId="LiveId" clId="{C5D80CEF-0417-4D83-B4DD-B0685C282D02}"/>
    <pc:docChg chg="undo custSel addSld delSld modSld sldOrd">
      <pc:chgData name="Chiara Fantinato" userId="84d819a94d9acafb" providerId="LiveId" clId="{C5D80CEF-0417-4D83-B4DD-B0685C282D02}" dt="2022-06-30T17:02:36.327" v="3215" actId="20577"/>
      <pc:docMkLst>
        <pc:docMk/>
      </pc:docMkLst>
      <pc:sldChg chg="modSp mod modNotesTx">
        <pc:chgData name="Chiara Fantinato" userId="84d819a94d9acafb" providerId="LiveId" clId="{C5D80CEF-0417-4D83-B4DD-B0685C282D02}" dt="2022-06-30T16:21:23.649" v="2746" actId="20577"/>
        <pc:sldMkLst>
          <pc:docMk/>
          <pc:sldMk cId="2126703495" sldId="257"/>
        </pc:sldMkLst>
        <pc:spChg chg="mod">
          <ac:chgData name="Chiara Fantinato" userId="84d819a94d9acafb" providerId="LiveId" clId="{C5D80CEF-0417-4D83-B4DD-B0685C282D02}" dt="2022-06-30T14:01:11.108" v="41" actId="20577"/>
          <ac:spMkLst>
            <pc:docMk/>
            <pc:sldMk cId="2126703495" sldId="257"/>
            <ac:spMk id="12" creationId="{9DE69756-E76F-EA4F-3C38-06613E91D3FA}"/>
          </ac:spMkLst>
        </pc:spChg>
        <pc:spChg chg="mod">
          <ac:chgData name="Chiara Fantinato" userId="84d819a94d9acafb" providerId="LiveId" clId="{C5D80CEF-0417-4D83-B4DD-B0685C282D02}" dt="2022-06-30T14:01:42.280" v="45" actId="20577"/>
          <ac:spMkLst>
            <pc:docMk/>
            <pc:sldMk cId="2126703495" sldId="257"/>
            <ac:spMk id="15" creationId="{3FA2A1F4-FADE-A59A-0651-76BC61582397}"/>
          </ac:spMkLst>
        </pc:spChg>
      </pc:sldChg>
      <pc:sldChg chg="modSp mod">
        <pc:chgData name="Chiara Fantinato" userId="84d819a94d9acafb" providerId="LiveId" clId="{C5D80CEF-0417-4D83-B4DD-B0685C282D02}" dt="2022-06-30T14:02:05.490" v="50" actId="20577"/>
        <pc:sldMkLst>
          <pc:docMk/>
          <pc:sldMk cId="523772983" sldId="258"/>
        </pc:sldMkLst>
        <pc:spChg chg="mod">
          <ac:chgData name="Chiara Fantinato" userId="84d819a94d9acafb" providerId="LiveId" clId="{C5D80CEF-0417-4D83-B4DD-B0685C282D02}" dt="2022-06-30T14:02:05.490" v="50" actId="20577"/>
          <ac:spMkLst>
            <pc:docMk/>
            <pc:sldMk cId="523772983" sldId="258"/>
            <ac:spMk id="7" creationId="{3928B19E-D06A-3319-3553-593AC9C35C1F}"/>
          </ac:spMkLst>
        </pc:spChg>
      </pc:sldChg>
      <pc:sldChg chg="addSp delSp modSp mod modNotesTx">
        <pc:chgData name="Chiara Fantinato" userId="84d819a94d9acafb" providerId="LiveId" clId="{C5D80CEF-0417-4D83-B4DD-B0685C282D02}" dt="2022-06-30T16:26:33.233" v="2932" actId="113"/>
        <pc:sldMkLst>
          <pc:docMk/>
          <pc:sldMk cId="134167195" sldId="269"/>
        </pc:sldMkLst>
        <pc:spChg chg="del mod">
          <ac:chgData name="Chiara Fantinato" userId="84d819a94d9acafb" providerId="LiveId" clId="{C5D80CEF-0417-4D83-B4DD-B0685C282D02}" dt="2022-06-30T14:03:09.600" v="62" actId="478"/>
          <ac:spMkLst>
            <pc:docMk/>
            <pc:sldMk cId="134167195" sldId="269"/>
            <ac:spMk id="8" creationId="{0362BA8B-0E73-5200-44A8-2488CFFEABEC}"/>
          </ac:spMkLst>
        </pc:spChg>
        <pc:spChg chg="mod">
          <ac:chgData name="Chiara Fantinato" userId="84d819a94d9acafb" providerId="LiveId" clId="{C5D80CEF-0417-4D83-B4DD-B0685C282D02}" dt="2022-06-30T14:05:17.501" v="128" actId="1076"/>
          <ac:spMkLst>
            <pc:docMk/>
            <pc:sldMk cId="134167195" sldId="269"/>
            <ac:spMk id="10" creationId="{CD6EC082-48AF-54A0-3B71-2D1FCF112556}"/>
          </ac:spMkLst>
        </pc:spChg>
        <pc:spChg chg="mod">
          <ac:chgData name="Chiara Fantinato" userId="84d819a94d9acafb" providerId="LiveId" clId="{C5D80CEF-0417-4D83-B4DD-B0685C282D02}" dt="2022-06-30T14:05:08.500" v="126" actId="1076"/>
          <ac:spMkLst>
            <pc:docMk/>
            <pc:sldMk cId="134167195" sldId="269"/>
            <ac:spMk id="12" creationId="{41BFA468-6DE6-2A07-C2E1-B270969AEB1B}"/>
          </ac:spMkLst>
        </pc:spChg>
        <pc:spChg chg="add mod">
          <ac:chgData name="Chiara Fantinato" userId="84d819a94d9acafb" providerId="LiveId" clId="{C5D80CEF-0417-4D83-B4DD-B0685C282D02}" dt="2022-06-30T16:26:33.233" v="2932" actId="113"/>
          <ac:spMkLst>
            <pc:docMk/>
            <pc:sldMk cId="134167195" sldId="269"/>
            <ac:spMk id="13" creationId="{682136E7-C5B0-E256-4173-B90C7A956371}"/>
          </ac:spMkLst>
        </pc:spChg>
      </pc:sldChg>
      <pc:sldChg chg="addSp delSp modSp del mod ord modNotesTx">
        <pc:chgData name="Chiara Fantinato" userId="84d819a94d9acafb" providerId="LiveId" clId="{C5D80CEF-0417-4D83-B4DD-B0685C282D02}" dt="2022-06-30T15:56:42.301" v="1837" actId="47"/>
        <pc:sldMkLst>
          <pc:docMk/>
          <pc:sldMk cId="179848237" sldId="270"/>
        </pc:sldMkLst>
        <pc:spChg chg="del">
          <ac:chgData name="Chiara Fantinato" userId="84d819a94d9acafb" providerId="LiveId" clId="{C5D80CEF-0417-4D83-B4DD-B0685C282D02}" dt="2022-06-30T14:32:18.255" v="200" actId="478"/>
          <ac:spMkLst>
            <pc:docMk/>
            <pc:sldMk cId="179848237" sldId="270"/>
            <ac:spMk id="7" creationId="{1044B6D6-E663-B883-FB29-B8EE7E612A86}"/>
          </ac:spMkLst>
        </pc:spChg>
        <pc:spChg chg="del">
          <ac:chgData name="Chiara Fantinato" userId="84d819a94d9acafb" providerId="LiveId" clId="{C5D80CEF-0417-4D83-B4DD-B0685C282D02}" dt="2022-06-30T14:32:18.255" v="200" actId="478"/>
          <ac:spMkLst>
            <pc:docMk/>
            <pc:sldMk cId="179848237" sldId="270"/>
            <ac:spMk id="10" creationId="{CD6EC082-48AF-54A0-3B71-2D1FCF112556}"/>
          </ac:spMkLst>
        </pc:spChg>
        <pc:spChg chg="add mod">
          <ac:chgData name="Chiara Fantinato" userId="84d819a94d9acafb" providerId="LiveId" clId="{C5D80CEF-0417-4D83-B4DD-B0685C282D02}" dt="2022-06-30T15:17:02.862" v="1115" actId="20577"/>
          <ac:spMkLst>
            <pc:docMk/>
            <pc:sldMk cId="179848237" sldId="270"/>
            <ac:spMk id="12" creationId="{7998CF73-731E-A94D-A7E6-639C32AE3663}"/>
          </ac:spMkLst>
        </pc:spChg>
        <pc:spChg chg="del">
          <ac:chgData name="Chiara Fantinato" userId="84d819a94d9acafb" providerId="LiveId" clId="{C5D80CEF-0417-4D83-B4DD-B0685C282D02}" dt="2022-06-30T14:32:18.255" v="200" actId="478"/>
          <ac:spMkLst>
            <pc:docMk/>
            <pc:sldMk cId="179848237" sldId="270"/>
            <ac:spMk id="13" creationId="{53E4955E-0038-4D03-3601-F990AED93B14}"/>
          </ac:spMkLst>
        </pc:spChg>
        <pc:spChg chg="del">
          <ac:chgData name="Chiara Fantinato" userId="84d819a94d9acafb" providerId="LiveId" clId="{C5D80CEF-0417-4D83-B4DD-B0685C282D02}" dt="2022-06-30T14:32:11.903" v="199" actId="478"/>
          <ac:spMkLst>
            <pc:docMk/>
            <pc:sldMk cId="179848237" sldId="270"/>
            <ac:spMk id="14" creationId="{71A21717-C093-9256-7252-68B67B1C57AF}"/>
          </ac:spMkLst>
        </pc:spChg>
      </pc:sldChg>
      <pc:sldChg chg="addSp delSp modSp mod ord modNotesTx">
        <pc:chgData name="Chiara Fantinato" userId="84d819a94d9acafb" providerId="LiveId" clId="{C5D80CEF-0417-4D83-B4DD-B0685C282D02}" dt="2022-06-30T16:32:15.169" v="3212" actId="255"/>
        <pc:sldMkLst>
          <pc:docMk/>
          <pc:sldMk cId="1259700192" sldId="271"/>
        </pc:sldMkLst>
        <pc:spChg chg="del">
          <ac:chgData name="Chiara Fantinato" userId="84d819a94d9acafb" providerId="LiveId" clId="{C5D80CEF-0417-4D83-B4DD-B0685C282D02}" dt="2022-06-30T14:09:29.892" v="147" actId="478"/>
          <ac:spMkLst>
            <pc:docMk/>
            <pc:sldMk cId="1259700192" sldId="271"/>
            <ac:spMk id="7" creationId="{1044B6D6-E663-B883-FB29-B8EE7E612A86}"/>
          </ac:spMkLst>
        </pc:spChg>
        <pc:spChg chg="add mod">
          <ac:chgData name="Chiara Fantinato" userId="84d819a94d9acafb" providerId="LiveId" clId="{C5D80CEF-0417-4D83-B4DD-B0685C282D02}" dt="2022-06-30T16:29:20.006" v="3010" actId="113"/>
          <ac:spMkLst>
            <pc:docMk/>
            <pc:sldMk cId="1259700192" sldId="271"/>
            <ac:spMk id="10" creationId="{4DB478B4-2104-FB92-FE83-C3D1C7C6B39D}"/>
          </ac:spMkLst>
        </pc:spChg>
        <pc:spChg chg="del">
          <ac:chgData name="Chiara Fantinato" userId="84d819a94d9acafb" providerId="LiveId" clId="{C5D80CEF-0417-4D83-B4DD-B0685C282D02}" dt="2022-06-30T14:09:28.498" v="146" actId="478"/>
          <ac:spMkLst>
            <pc:docMk/>
            <pc:sldMk cId="1259700192" sldId="271"/>
            <ac:spMk id="12" creationId="{87DC7616-61BC-FD98-4F17-3146B1904A30}"/>
          </ac:spMkLst>
        </pc:spChg>
        <pc:spChg chg="mod">
          <ac:chgData name="Chiara Fantinato" userId="84d819a94d9acafb" providerId="LiveId" clId="{C5D80CEF-0417-4D83-B4DD-B0685C282D02}" dt="2022-06-30T16:32:15.169" v="3212" actId="255"/>
          <ac:spMkLst>
            <pc:docMk/>
            <pc:sldMk cId="1259700192" sldId="271"/>
            <ac:spMk id="13" creationId="{024E305B-804E-29F7-76B2-9795E4F2B620}"/>
          </ac:spMkLst>
        </pc:spChg>
        <pc:spChg chg="mod">
          <ac:chgData name="Chiara Fantinato" userId="84d819a94d9acafb" providerId="LiveId" clId="{C5D80CEF-0417-4D83-B4DD-B0685C282D02}" dt="2022-06-30T16:21:54.165" v="2748" actId="20577"/>
          <ac:spMkLst>
            <pc:docMk/>
            <pc:sldMk cId="1259700192" sldId="271"/>
            <ac:spMk id="16" creationId="{935E7BA5-2C79-686E-EC8D-23282EA44B8F}"/>
          </ac:spMkLst>
        </pc:spChg>
        <pc:picChg chg="del">
          <ac:chgData name="Chiara Fantinato" userId="84d819a94d9acafb" providerId="LiveId" clId="{C5D80CEF-0417-4D83-B4DD-B0685C282D02}" dt="2022-06-30T14:09:31.697" v="148" actId="478"/>
          <ac:picMkLst>
            <pc:docMk/>
            <pc:sldMk cId="1259700192" sldId="271"/>
            <ac:picMk id="4" creationId="{89758131-DA54-2177-EF93-C7E29A0D38CB}"/>
          </ac:picMkLst>
        </pc:picChg>
        <pc:picChg chg="add mod">
          <ac:chgData name="Chiara Fantinato" userId="84d819a94d9acafb" providerId="LiveId" clId="{C5D80CEF-0417-4D83-B4DD-B0685C282D02}" dt="2022-06-30T16:16:12.396" v="2467" actId="14100"/>
          <ac:picMkLst>
            <pc:docMk/>
            <pc:sldMk cId="1259700192" sldId="271"/>
            <ac:picMk id="5" creationId="{559150C4-F18B-C847-CB24-2932FAD4E6A2}"/>
          </ac:picMkLst>
        </pc:picChg>
      </pc:sldChg>
      <pc:sldChg chg="del">
        <pc:chgData name="Chiara Fantinato" userId="84d819a94d9acafb" providerId="LiveId" clId="{C5D80CEF-0417-4D83-B4DD-B0685C282D02}" dt="2022-06-30T14:30:58.502" v="188" actId="47"/>
        <pc:sldMkLst>
          <pc:docMk/>
          <pc:sldMk cId="1461000138" sldId="272"/>
        </pc:sldMkLst>
      </pc:sldChg>
      <pc:sldChg chg="del">
        <pc:chgData name="Chiara Fantinato" userId="84d819a94d9acafb" providerId="LiveId" clId="{C5D80CEF-0417-4D83-B4DD-B0685C282D02}" dt="2022-06-30T14:31:07.007" v="191" actId="47"/>
        <pc:sldMkLst>
          <pc:docMk/>
          <pc:sldMk cId="2597236970" sldId="275"/>
        </pc:sldMkLst>
      </pc:sldChg>
      <pc:sldChg chg="del">
        <pc:chgData name="Chiara Fantinato" userId="84d819a94d9acafb" providerId="LiveId" clId="{C5D80CEF-0417-4D83-B4DD-B0685C282D02}" dt="2022-06-30T14:31:15.748" v="194" actId="47"/>
        <pc:sldMkLst>
          <pc:docMk/>
          <pc:sldMk cId="2591443277" sldId="276"/>
        </pc:sldMkLst>
      </pc:sldChg>
      <pc:sldChg chg="del">
        <pc:chgData name="Chiara Fantinato" userId="84d819a94d9acafb" providerId="LiveId" clId="{C5D80CEF-0417-4D83-B4DD-B0685C282D02}" dt="2022-06-30T14:31:01.787" v="189" actId="47"/>
        <pc:sldMkLst>
          <pc:docMk/>
          <pc:sldMk cId="676022992" sldId="277"/>
        </pc:sldMkLst>
      </pc:sldChg>
      <pc:sldChg chg="del">
        <pc:chgData name="Chiara Fantinato" userId="84d819a94d9acafb" providerId="LiveId" clId="{C5D80CEF-0417-4D83-B4DD-B0685C282D02}" dt="2022-06-30T14:31:03.654" v="190" actId="47"/>
        <pc:sldMkLst>
          <pc:docMk/>
          <pc:sldMk cId="1950812308" sldId="279"/>
        </pc:sldMkLst>
      </pc:sldChg>
      <pc:sldChg chg="del">
        <pc:chgData name="Chiara Fantinato" userId="84d819a94d9acafb" providerId="LiveId" clId="{C5D80CEF-0417-4D83-B4DD-B0685C282D02}" dt="2022-06-30T14:31:12.570" v="193" actId="47"/>
        <pc:sldMkLst>
          <pc:docMk/>
          <pc:sldMk cId="3129589790" sldId="280"/>
        </pc:sldMkLst>
      </pc:sldChg>
      <pc:sldChg chg="del">
        <pc:chgData name="Chiara Fantinato" userId="84d819a94d9acafb" providerId="LiveId" clId="{C5D80CEF-0417-4D83-B4DD-B0685C282D02}" dt="2022-06-30T14:31:09.213" v="192" actId="47"/>
        <pc:sldMkLst>
          <pc:docMk/>
          <pc:sldMk cId="1518903830" sldId="281"/>
        </pc:sldMkLst>
      </pc:sldChg>
      <pc:sldChg chg="addSp delSp modSp mod modNotesTx">
        <pc:chgData name="Chiara Fantinato" userId="84d819a94d9acafb" providerId="LiveId" clId="{C5D80CEF-0417-4D83-B4DD-B0685C282D02}" dt="2022-06-30T16:29:52.707" v="3012" actId="20577"/>
        <pc:sldMkLst>
          <pc:docMk/>
          <pc:sldMk cId="887133049" sldId="282"/>
        </pc:sldMkLst>
        <pc:spChg chg="mod">
          <ac:chgData name="Chiara Fantinato" userId="84d819a94d9acafb" providerId="LiveId" clId="{C5D80CEF-0417-4D83-B4DD-B0685C282D02}" dt="2022-06-30T15:49:10.206" v="1646" actId="1076"/>
          <ac:spMkLst>
            <pc:docMk/>
            <pc:sldMk cId="887133049" sldId="282"/>
            <ac:spMk id="7" creationId="{F65BEBE2-2573-2AEB-4D01-47E13F8D04A0}"/>
          </ac:spMkLst>
        </pc:spChg>
        <pc:spChg chg="add mod">
          <ac:chgData name="Chiara Fantinato" userId="84d819a94d9acafb" providerId="LiveId" clId="{C5D80CEF-0417-4D83-B4DD-B0685C282D02}" dt="2022-06-30T15:48:19.669" v="1635" actId="113"/>
          <ac:spMkLst>
            <pc:docMk/>
            <pc:sldMk cId="887133049" sldId="282"/>
            <ac:spMk id="12" creationId="{E0928EB4-9175-3759-F009-1A7FAAC37AE9}"/>
          </ac:spMkLst>
        </pc:spChg>
        <pc:spChg chg="mod">
          <ac:chgData name="Chiara Fantinato" userId="84d819a94d9acafb" providerId="LiveId" clId="{C5D80CEF-0417-4D83-B4DD-B0685C282D02}" dt="2022-06-30T15:49:08.210" v="1645" actId="20577"/>
          <ac:spMkLst>
            <pc:docMk/>
            <pc:sldMk cId="887133049" sldId="282"/>
            <ac:spMk id="13" creationId="{86FB3EB9-CEDB-F2C3-4DB9-1664259BAD3B}"/>
          </ac:spMkLst>
        </pc:spChg>
        <pc:spChg chg="del mod">
          <ac:chgData name="Chiara Fantinato" userId="84d819a94d9acafb" providerId="LiveId" clId="{C5D80CEF-0417-4D83-B4DD-B0685C282D02}" dt="2022-06-30T15:40:56.529" v="1465" actId="478"/>
          <ac:spMkLst>
            <pc:docMk/>
            <pc:sldMk cId="887133049" sldId="282"/>
            <ac:spMk id="14" creationId="{C4632EC7-95FB-4381-CE1B-13F56827BB0C}"/>
          </ac:spMkLst>
        </pc:spChg>
        <pc:spChg chg="add mod">
          <ac:chgData name="Chiara Fantinato" userId="84d819a94d9acafb" providerId="LiveId" clId="{C5D80CEF-0417-4D83-B4DD-B0685C282D02}" dt="2022-06-30T15:47:46.313" v="1631" actId="571"/>
          <ac:spMkLst>
            <pc:docMk/>
            <pc:sldMk cId="887133049" sldId="282"/>
            <ac:spMk id="15" creationId="{072569BB-2CAF-5713-594E-2F775349A519}"/>
          </ac:spMkLst>
        </pc:spChg>
        <pc:spChg chg="mod">
          <ac:chgData name="Chiara Fantinato" userId="84d819a94d9acafb" providerId="LiveId" clId="{C5D80CEF-0417-4D83-B4DD-B0685C282D02}" dt="2022-06-30T16:21:59.643" v="2751" actId="20577"/>
          <ac:spMkLst>
            <pc:docMk/>
            <pc:sldMk cId="887133049" sldId="282"/>
            <ac:spMk id="16" creationId="{935E7BA5-2C79-686E-EC8D-23282EA44B8F}"/>
          </ac:spMkLst>
        </pc:spChg>
        <pc:spChg chg="del mod">
          <ac:chgData name="Chiara Fantinato" userId="84d819a94d9acafb" providerId="LiveId" clId="{C5D80CEF-0417-4D83-B4DD-B0685C282D02}" dt="2022-06-30T15:40:54.750" v="1464" actId="478"/>
          <ac:spMkLst>
            <pc:docMk/>
            <pc:sldMk cId="887133049" sldId="282"/>
            <ac:spMk id="17" creationId="{0FAD4B09-0E1C-13E6-9C3A-EDC9DCEE347D}"/>
          </ac:spMkLst>
        </pc:spChg>
        <pc:spChg chg="add mod">
          <ac:chgData name="Chiara Fantinato" userId="84d819a94d9acafb" providerId="LiveId" clId="{C5D80CEF-0417-4D83-B4DD-B0685C282D02}" dt="2022-06-30T15:47:46.313" v="1631" actId="571"/>
          <ac:spMkLst>
            <pc:docMk/>
            <pc:sldMk cId="887133049" sldId="282"/>
            <ac:spMk id="18" creationId="{604764E1-F141-DC89-5694-8D8F86A1065E}"/>
          </ac:spMkLst>
        </pc:spChg>
        <pc:spChg chg="add mod">
          <ac:chgData name="Chiara Fantinato" userId="84d819a94d9acafb" providerId="LiveId" clId="{C5D80CEF-0417-4D83-B4DD-B0685C282D02}" dt="2022-06-30T15:47:46.313" v="1631" actId="571"/>
          <ac:spMkLst>
            <pc:docMk/>
            <pc:sldMk cId="887133049" sldId="282"/>
            <ac:spMk id="19" creationId="{A6034228-6F4C-D8DD-2E35-7DE0FF70D9EB}"/>
          </ac:spMkLst>
        </pc:spChg>
        <pc:spChg chg="add del mod">
          <ac:chgData name="Chiara Fantinato" userId="84d819a94d9acafb" providerId="LiveId" clId="{C5D80CEF-0417-4D83-B4DD-B0685C282D02}" dt="2022-06-30T16:24:41.132" v="2830" actId="478"/>
          <ac:spMkLst>
            <pc:docMk/>
            <pc:sldMk cId="887133049" sldId="282"/>
            <ac:spMk id="20" creationId="{D739ADBC-8038-9B18-72F4-D6A1EFA01849}"/>
          </ac:spMkLst>
        </pc:spChg>
      </pc:sldChg>
      <pc:sldChg chg="modSp add mod modNotesTx">
        <pc:chgData name="Chiara Fantinato" userId="84d819a94d9acafb" providerId="LiveId" clId="{C5D80CEF-0417-4D83-B4DD-B0685C282D02}" dt="2022-06-30T17:02:36.327" v="3215" actId="20577"/>
        <pc:sldMkLst>
          <pc:docMk/>
          <pc:sldMk cId="1543914430" sldId="283"/>
        </pc:sldMkLst>
        <pc:spChg chg="mod">
          <ac:chgData name="Chiara Fantinato" userId="84d819a94d9acafb" providerId="LiveId" clId="{C5D80CEF-0417-4D83-B4DD-B0685C282D02}" dt="2022-06-30T17:02:36.327" v="3215" actId="20577"/>
          <ac:spMkLst>
            <pc:docMk/>
            <pc:sldMk cId="1543914430" sldId="283"/>
            <ac:spMk id="12" creationId="{7998CF73-731E-A94D-A7E6-639C32AE3663}"/>
          </ac:spMkLst>
        </pc:spChg>
      </pc:sldChg>
    </pc:docChg>
  </pc:docChgLst>
  <pc:docChgLst>
    <pc:chgData name="Chiara Fantinato" userId="84d819a94d9acafb" providerId="LiveId" clId="{663BB3FC-00B3-4A22-B871-14EA8F29B68D}"/>
    <pc:docChg chg="undo custSel addSld delSld modSld">
      <pc:chgData name="Chiara Fantinato" userId="84d819a94d9acafb" providerId="LiveId" clId="{663BB3FC-00B3-4A22-B871-14EA8F29B68D}" dt="2022-06-19T15:10:07.821" v="13" actId="478"/>
      <pc:docMkLst>
        <pc:docMk/>
      </pc:docMkLst>
      <pc:sldChg chg="modSp mod">
        <pc:chgData name="Chiara Fantinato" userId="84d819a94d9acafb" providerId="LiveId" clId="{663BB3FC-00B3-4A22-B871-14EA8F29B68D}" dt="2022-06-19T15:09:42.725" v="5" actId="20577"/>
        <pc:sldMkLst>
          <pc:docMk/>
          <pc:sldMk cId="2126703495" sldId="257"/>
        </pc:sldMkLst>
        <pc:spChg chg="mod">
          <ac:chgData name="Chiara Fantinato" userId="84d819a94d9acafb" providerId="LiveId" clId="{663BB3FC-00B3-4A22-B871-14EA8F29B68D}" dt="2022-06-19T15:09:42.725" v="5" actId="20577"/>
          <ac:spMkLst>
            <pc:docMk/>
            <pc:sldMk cId="2126703495" sldId="257"/>
            <ac:spMk id="12" creationId="{9DE69756-E76F-EA4F-3C38-06613E91D3FA}"/>
          </ac:spMkLst>
        </pc:spChg>
      </pc:sldChg>
      <pc:sldChg chg="delSp add del mod modNotesTx">
        <pc:chgData name="Chiara Fantinato" userId="84d819a94d9acafb" providerId="LiveId" clId="{663BB3FC-00B3-4A22-B871-14EA8F29B68D}" dt="2022-06-19T15:10:07.821" v="13" actId="478"/>
        <pc:sldMkLst>
          <pc:docMk/>
          <pc:sldMk cId="134167195" sldId="269"/>
        </pc:sldMkLst>
        <pc:grpChg chg="del">
          <ac:chgData name="Chiara Fantinato" userId="84d819a94d9acafb" providerId="LiveId" clId="{663BB3FC-00B3-4A22-B871-14EA8F29B68D}" dt="2022-06-19T15:10:07.821" v="13" actId="478"/>
          <ac:grpSpMkLst>
            <pc:docMk/>
            <pc:sldMk cId="134167195" sldId="269"/>
            <ac:grpSpMk id="7" creationId="{EF7C934F-3673-B109-B53A-FD977F0A977F}"/>
          </ac:grpSpMkLst>
        </pc:grpChg>
        <pc:picChg chg="del">
          <ac:chgData name="Chiara Fantinato" userId="84d819a94d9acafb" providerId="LiveId" clId="{663BB3FC-00B3-4A22-B871-14EA8F29B68D}" dt="2022-06-19T15:10:06.748" v="12" actId="478"/>
          <ac:picMkLst>
            <pc:docMk/>
            <pc:sldMk cId="134167195" sldId="269"/>
            <ac:picMk id="34" creationId="{31E214CA-3881-1F3B-A517-2D6D8B9E7724}"/>
          </ac:picMkLst>
        </pc:picChg>
      </pc:sldChg>
      <pc:sldChg chg="del modNotesTx">
        <pc:chgData name="Chiara Fantinato" userId="84d819a94d9acafb" providerId="LiveId" clId="{663BB3FC-00B3-4A22-B871-14EA8F29B68D}" dt="2022-06-19T15:09:54.283" v="7" actId="47"/>
        <pc:sldMkLst>
          <pc:docMk/>
          <pc:sldMk cId="3311759130" sldId="277"/>
        </pc:sldMkLst>
      </pc:sldChg>
      <pc:sldChg chg="del modNotesTx">
        <pc:chgData name="Chiara Fantinato" userId="84d819a94d9acafb" providerId="LiveId" clId="{663BB3FC-00B3-4A22-B871-14EA8F29B68D}" dt="2022-06-19T15:09:55.687" v="8" actId="47"/>
        <pc:sldMkLst>
          <pc:docMk/>
          <pc:sldMk cId="1413781225" sldId="278"/>
        </pc:sldMkLst>
      </pc:sldChg>
      <pc:sldChg chg="del modNotesTx">
        <pc:chgData name="Chiara Fantinato" userId="84d819a94d9acafb" providerId="LiveId" clId="{663BB3FC-00B3-4A22-B871-14EA8F29B68D}" dt="2022-06-19T15:09:56.868" v="9" actId="47"/>
        <pc:sldMkLst>
          <pc:docMk/>
          <pc:sldMk cId="161328670" sldId="282"/>
        </pc:sldMkLst>
      </pc:sldChg>
      <pc:sldChg chg="del modNotesTx">
        <pc:chgData name="Chiara Fantinato" userId="84d819a94d9acafb" providerId="LiveId" clId="{663BB3FC-00B3-4A22-B871-14EA8F29B68D}" dt="2022-06-19T15:09:53.164" v="6" actId="47"/>
        <pc:sldMkLst>
          <pc:docMk/>
          <pc:sldMk cId="946165475" sldId="283"/>
        </pc:sldMkLst>
      </pc:sldChg>
    </pc:docChg>
  </pc:docChgLst>
  <pc:docChgLst>
    <pc:chgData name="Furlan Camilla" userId="1bcb24b5-074c-4dce-bbc8-9049edb4c569" providerId="ADAL" clId="{AB53D151-7DD3-784F-8570-3474833040B9}"/>
    <pc:docChg chg="undo custSel addSld delSld modSld sldOrd">
      <pc:chgData name="Furlan Camilla" userId="1bcb24b5-074c-4dce-bbc8-9049edb4c569" providerId="ADAL" clId="{AB53D151-7DD3-784F-8570-3474833040B9}" dt="2022-06-09T19:16:54.391" v="2566" actId="403"/>
      <pc:docMkLst>
        <pc:docMk/>
      </pc:docMkLst>
      <pc:sldChg chg="addSp delSp modSp mod modNotesTx">
        <pc:chgData name="Furlan Camilla" userId="1bcb24b5-074c-4dce-bbc8-9049edb4c569" providerId="ADAL" clId="{AB53D151-7DD3-784F-8570-3474833040B9}" dt="2022-06-09T19:12:03.353" v="2521" actId="20577"/>
        <pc:sldMkLst>
          <pc:docMk/>
          <pc:sldMk cId="2126703495" sldId="257"/>
        </pc:sldMkLst>
        <pc:spChg chg="add del mod">
          <ac:chgData name="Furlan Camilla" userId="1bcb24b5-074c-4dce-bbc8-9049edb4c569" providerId="ADAL" clId="{AB53D151-7DD3-784F-8570-3474833040B9}" dt="2022-06-09T15:35:49.698" v="4"/>
          <ac:spMkLst>
            <pc:docMk/>
            <pc:sldMk cId="2126703495" sldId="257"/>
            <ac:spMk id="9" creationId="{9B2F927B-12B2-12D7-0DE0-AFD80189C75C}"/>
          </ac:spMkLst>
        </pc:spChg>
        <pc:spChg chg="add del mod">
          <ac:chgData name="Furlan Camilla" userId="1bcb24b5-074c-4dce-bbc8-9049edb4c569" providerId="ADAL" clId="{AB53D151-7DD3-784F-8570-3474833040B9}" dt="2022-06-09T15:35:49.698" v="4"/>
          <ac:spMkLst>
            <pc:docMk/>
            <pc:sldMk cId="2126703495" sldId="257"/>
            <ac:spMk id="10" creationId="{4C92B198-309B-0011-89BE-5B29EE3F867E}"/>
          </ac:spMkLst>
        </pc:spChg>
        <pc:spChg chg="add del mod">
          <ac:chgData name="Furlan Camilla" userId="1bcb24b5-074c-4dce-bbc8-9049edb4c569" providerId="ADAL" clId="{AB53D151-7DD3-784F-8570-3474833040B9}" dt="2022-06-09T15:35:49.698" v="4"/>
          <ac:spMkLst>
            <pc:docMk/>
            <pc:sldMk cId="2126703495" sldId="257"/>
            <ac:spMk id="11" creationId="{04F69C55-896A-1CD5-6C05-0218A106CCD9}"/>
          </ac:spMkLst>
        </pc:spChg>
        <pc:spChg chg="add mod">
          <ac:chgData name="Furlan Camilla" userId="1bcb24b5-074c-4dce-bbc8-9049edb4c569" providerId="ADAL" clId="{AB53D151-7DD3-784F-8570-3474833040B9}" dt="2022-06-09T15:36:22.364" v="12" actId="207"/>
          <ac:spMkLst>
            <pc:docMk/>
            <pc:sldMk cId="2126703495" sldId="257"/>
            <ac:spMk id="12" creationId="{9DE69756-E76F-EA4F-3C38-06613E91D3FA}"/>
          </ac:spMkLst>
        </pc:spChg>
        <pc:spChg chg="add mod">
          <ac:chgData name="Furlan Camilla" userId="1bcb24b5-074c-4dce-bbc8-9049edb4c569" providerId="ADAL" clId="{AB53D151-7DD3-784F-8570-3474833040B9}" dt="2022-06-09T19:12:03.353" v="2521" actId="20577"/>
          <ac:spMkLst>
            <pc:docMk/>
            <pc:sldMk cId="2126703495" sldId="257"/>
            <ac:spMk id="13" creationId="{CF856F67-743B-681D-5251-F55A26B146B0}"/>
          </ac:spMkLst>
        </pc:spChg>
        <pc:spChg chg="add mod">
          <ac:chgData name="Furlan Camilla" userId="1bcb24b5-074c-4dce-bbc8-9049edb4c569" providerId="ADAL" clId="{AB53D151-7DD3-784F-8570-3474833040B9}" dt="2022-06-09T15:35:59.269" v="8" actId="1076"/>
          <ac:spMkLst>
            <pc:docMk/>
            <pc:sldMk cId="2126703495" sldId="257"/>
            <ac:spMk id="14" creationId="{8FED5F2C-6FA0-ECE4-1248-16C3443F12F4}"/>
          </ac:spMkLst>
        </pc:spChg>
        <pc:spChg chg="add del">
          <ac:chgData name="Furlan Camilla" userId="1bcb24b5-074c-4dce-bbc8-9049edb4c569" providerId="ADAL" clId="{AB53D151-7DD3-784F-8570-3474833040B9}" dt="2022-06-09T15:35:50.378" v="5" actId="478"/>
          <ac:spMkLst>
            <pc:docMk/>
            <pc:sldMk cId="2126703495" sldId="257"/>
            <ac:spMk id="18" creationId="{0BE53BE4-AE0E-7742-90F9-6ECA1E886E3F}"/>
          </ac:spMkLst>
        </pc:spChg>
      </pc:sldChg>
      <pc:sldChg chg="addSp delSp modSp mod modNotesTx">
        <pc:chgData name="Furlan Camilla" userId="1bcb24b5-074c-4dce-bbc8-9049edb4c569" providerId="ADAL" clId="{AB53D151-7DD3-784F-8570-3474833040B9}" dt="2022-06-09T19:16:38.997" v="2560" actId="403"/>
        <pc:sldMkLst>
          <pc:docMk/>
          <pc:sldMk cId="523772983" sldId="258"/>
        </pc:sldMkLst>
        <pc:spChg chg="add del mod">
          <ac:chgData name="Furlan Camilla" userId="1bcb24b5-074c-4dce-bbc8-9049edb4c569" providerId="ADAL" clId="{AB53D151-7DD3-784F-8570-3474833040B9}" dt="2022-06-09T15:37:44.768" v="20" actId="478"/>
          <ac:spMkLst>
            <pc:docMk/>
            <pc:sldMk cId="523772983" sldId="258"/>
            <ac:spMk id="2" creationId="{5F1F4E0E-4025-809D-0931-601644558970}"/>
          </ac:spMkLst>
        </pc:spChg>
        <pc:spChg chg="add mod">
          <ac:chgData name="Furlan Camilla" userId="1bcb24b5-074c-4dce-bbc8-9049edb4c569" providerId="ADAL" clId="{AB53D151-7DD3-784F-8570-3474833040B9}" dt="2022-06-09T15:38:06.226" v="25" actId="1076"/>
          <ac:spMkLst>
            <pc:docMk/>
            <pc:sldMk cId="523772983" sldId="258"/>
            <ac:spMk id="7" creationId="{3928B19E-D06A-3319-3553-593AC9C35C1F}"/>
          </ac:spMkLst>
        </pc:spChg>
        <pc:spChg chg="mod">
          <ac:chgData name="Furlan Camilla" userId="1bcb24b5-074c-4dce-bbc8-9049edb4c569" providerId="ADAL" clId="{AB53D151-7DD3-784F-8570-3474833040B9}" dt="2022-06-09T19:16:38.997" v="2560" actId="403"/>
          <ac:spMkLst>
            <pc:docMk/>
            <pc:sldMk cId="523772983" sldId="258"/>
            <ac:spMk id="9" creationId="{67EB6671-A3A7-6B44-B3BD-2E8FF11FC830}"/>
          </ac:spMkLst>
        </pc:spChg>
        <pc:spChg chg="mod">
          <ac:chgData name="Furlan Camilla" userId="1bcb24b5-074c-4dce-bbc8-9049edb4c569" providerId="ADAL" clId="{AB53D151-7DD3-784F-8570-3474833040B9}" dt="2022-06-09T16:21:14.961" v="902" actId="20577"/>
          <ac:spMkLst>
            <pc:docMk/>
            <pc:sldMk cId="523772983" sldId="258"/>
            <ac:spMk id="13" creationId="{01030F50-DC89-0C42-BC7A-424ACB69DCCA}"/>
          </ac:spMkLst>
        </pc:spChg>
      </pc:sldChg>
      <pc:sldChg chg="addSp delSp modSp mod modNotesTx">
        <pc:chgData name="Furlan Camilla" userId="1bcb24b5-074c-4dce-bbc8-9049edb4c569" providerId="ADAL" clId="{AB53D151-7DD3-784F-8570-3474833040B9}" dt="2022-06-09T19:14:09.302" v="2548" actId="20577"/>
        <pc:sldMkLst>
          <pc:docMk/>
          <pc:sldMk cId="1459423776" sldId="260"/>
        </pc:sldMkLst>
        <pc:spChg chg="mod">
          <ac:chgData name="Furlan Camilla" userId="1bcb24b5-074c-4dce-bbc8-9049edb4c569" providerId="ADAL" clId="{AB53D151-7DD3-784F-8570-3474833040B9}" dt="2022-06-09T16:21:33.600" v="910" actId="20577"/>
          <ac:spMkLst>
            <pc:docMk/>
            <pc:sldMk cId="1459423776" sldId="260"/>
            <ac:spMk id="8" creationId="{3BAD6124-5BCC-DE47-9791-FEECD6E3101C}"/>
          </ac:spMkLst>
        </pc:spChg>
        <pc:spChg chg="mod">
          <ac:chgData name="Furlan Camilla" userId="1bcb24b5-074c-4dce-bbc8-9049edb4c569" providerId="ADAL" clId="{AB53D151-7DD3-784F-8570-3474833040B9}" dt="2022-06-09T16:14:18.935" v="734" actId="1076"/>
          <ac:spMkLst>
            <pc:docMk/>
            <pc:sldMk cId="1459423776" sldId="260"/>
            <ac:spMk id="9" creationId="{67EB6671-A3A7-6B44-B3BD-2E8FF11FC830}"/>
          </ac:spMkLst>
        </pc:spChg>
        <pc:spChg chg="add mod">
          <ac:chgData name="Furlan Camilla" userId="1bcb24b5-074c-4dce-bbc8-9049edb4c569" providerId="ADAL" clId="{AB53D151-7DD3-784F-8570-3474833040B9}" dt="2022-06-09T15:38:30.461" v="28" actId="1076"/>
          <ac:spMkLst>
            <pc:docMk/>
            <pc:sldMk cId="1459423776" sldId="260"/>
            <ac:spMk id="11" creationId="{826CA13C-0282-0DDE-F87A-F2B9EC709971}"/>
          </ac:spMkLst>
        </pc:spChg>
        <pc:spChg chg="add del mod">
          <ac:chgData name="Furlan Camilla" userId="1bcb24b5-074c-4dce-bbc8-9049edb4c569" providerId="ADAL" clId="{AB53D151-7DD3-784F-8570-3474833040B9}" dt="2022-06-09T19:14:00.486" v="2533" actId="478"/>
          <ac:spMkLst>
            <pc:docMk/>
            <pc:sldMk cId="1459423776" sldId="260"/>
            <ac:spMk id="13" creationId="{4CBE8AEA-9EA4-6501-E3B3-310F409D052A}"/>
          </ac:spMkLst>
        </pc:spChg>
        <pc:spChg chg="add del mod">
          <ac:chgData name="Furlan Camilla" userId="1bcb24b5-074c-4dce-bbc8-9049edb4c569" providerId="ADAL" clId="{AB53D151-7DD3-784F-8570-3474833040B9}" dt="2022-06-09T15:59:02.515" v="444"/>
          <ac:spMkLst>
            <pc:docMk/>
            <pc:sldMk cId="1459423776" sldId="260"/>
            <ac:spMk id="20" creationId="{21BBEB89-E094-26DA-8302-AD33507F1C43}"/>
          </ac:spMkLst>
        </pc:spChg>
        <pc:spChg chg="add del mod">
          <ac:chgData name="Furlan Camilla" userId="1bcb24b5-074c-4dce-bbc8-9049edb4c569" providerId="ADAL" clId="{AB53D151-7DD3-784F-8570-3474833040B9}" dt="2022-06-09T16:40:19.763" v="1407" actId="2711"/>
          <ac:spMkLst>
            <pc:docMk/>
            <pc:sldMk cId="1459423776" sldId="260"/>
            <ac:spMk id="21" creationId="{3A9E0B53-E7D6-B965-8C03-1C8E51A404D3}"/>
          </ac:spMkLst>
        </pc:spChg>
        <pc:spChg chg="add mod">
          <ac:chgData name="Furlan Camilla" userId="1bcb24b5-074c-4dce-bbc8-9049edb4c569" providerId="ADAL" clId="{AB53D151-7DD3-784F-8570-3474833040B9}" dt="2022-06-09T16:12:53.593" v="716" actId="113"/>
          <ac:spMkLst>
            <pc:docMk/>
            <pc:sldMk cId="1459423776" sldId="260"/>
            <ac:spMk id="22" creationId="{89B528BB-4F97-1AAD-6FCF-9C4FFA11F8DF}"/>
          </ac:spMkLst>
        </pc:spChg>
        <pc:spChg chg="add mod">
          <ac:chgData name="Furlan Camilla" userId="1bcb24b5-074c-4dce-bbc8-9049edb4c569" providerId="ADAL" clId="{AB53D151-7DD3-784F-8570-3474833040B9}" dt="2022-06-09T16:12:57.679" v="717" actId="113"/>
          <ac:spMkLst>
            <pc:docMk/>
            <pc:sldMk cId="1459423776" sldId="260"/>
            <ac:spMk id="23" creationId="{1D4DEB57-B753-E423-9289-2BAE0886A94F}"/>
          </ac:spMkLst>
        </pc:spChg>
        <pc:spChg chg="add mod">
          <ac:chgData name="Furlan Camilla" userId="1bcb24b5-074c-4dce-bbc8-9049edb4c569" providerId="ADAL" clId="{AB53D151-7DD3-784F-8570-3474833040B9}" dt="2022-06-09T16:40:24.531" v="1408" actId="2711"/>
          <ac:spMkLst>
            <pc:docMk/>
            <pc:sldMk cId="1459423776" sldId="260"/>
            <ac:spMk id="24" creationId="{A0E23FA4-73FF-6A27-87E0-756EFB11E0ED}"/>
          </ac:spMkLst>
        </pc:spChg>
        <pc:spChg chg="add mod">
          <ac:chgData name="Furlan Camilla" userId="1bcb24b5-074c-4dce-bbc8-9049edb4c569" providerId="ADAL" clId="{AB53D151-7DD3-784F-8570-3474833040B9}" dt="2022-06-09T19:14:09.302" v="2548" actId="20577"/>
          <ac:spMkLst>
            <pc:docMk/>
            <pc:sldMk cId="1459423776" sldId="260"/>
            <ac:spMk id="25" creationId="{DDAC3A36-D53B-6E8F-6407-B07EA95C9E91}"/>
          </ac:spMkLst>
        </pc:spChg>
        <pc:picChg chg="add del mod">
          <ac:chgData name="Furlan Camilla" userId="1bcb24b5-074c-4dce-bbc8-9049edb4c569" providerId="ADAL" clId="{AB53D151-7DD3-784F-8570-3474833040B9}" dt="2022-06-09T15:57:20.545" v="422"/>
          <ac:picMkLst>
            <pc:docMk/>
            <pc:sldMk cId="1459423776" sldId="260"/>
            <ac:picMk id="6" creationId="{C255DED7-FB8D-BD18-1D32-4E131CC7236E}"/>
          </ac:picMkLst>
        </pc:picChg>
        <pc:picChg chg="add del mod">
          <ac:chgData name="Furlan Camilla" userId="1bcb24b5-074c-4dce-bbc8-9049edb4c569" providerId="ADAL" clId="{AB53D151-7DD3-784F-8570-3474833040B9}" dt="2022-06-09T15:57:20.545" v="422"/>
          <ac:picMkLst>
            <pc:docMk/>
            <pc:sldMk cId="1459423776" sldId="260"/>
            <ac:picMk id="15" creationId="{2DEC36F1-1EFB-3F92-20A5-C27B4FE4551A}"/>
          </ac:picMkLst>
        </pc:picChg>
        <pc:picChg chg="add mod modCrop">
          <ac:chgData name="Furlan Camilla" userId="1bcb24b5-074c-4dce-bbc8-9049edb4c569" providerId="ADAL" clId="{AB53D151-7DD3-784F-8570-3474833040B9}" dt="2022-06-09T16:11:34.136" v="706" actId="1076"/>
          <ac:picMkLst>
            <pc:docMk/>
            <pc:sldMk cId="1459423776" sldId="260"/>
            <ac:picMk id="17" creationId="{023C2A67-555A-F1FE-DE71-13AB76E26F72}"/>
          </ac:picMkLst>
        </pc:picChg>
        <pc:picChg chg="add mod">
          <ac:chgData name="Furlan Camilla" userId="1bcb24b5-074c-4dce-bbc8-9049edb4c569" providerId="ADAL" clId="{AB53D151-7DD3-784F-8570-3474833040B9}" dt="2022-06-09T16:12:12.319" v="712" actId="1076"/>
          <ac:picMkLst>
            <pc:docMk/>
            <pc:sldMk cId="1459423776" sldId="260"/>
            <ac:picMk id="19" creationId="{AD06FC1F-A481-7021-064E-BE3EF94DCD80}"/>
          </ac:picMkLst>
        </pc:picChg>
        <pc:cxnChg chg="add del mod">
          <ac:chgData name="Furlan Camilla" userId="1bcb24b5-074c-4dce-bbc8-9049edb4c569" providerId="ADAL" clId="{AB53D151-7DD3-784F-8570-3474833040B9}" dt="2022-06-09T15:56:30.262" v="403"/>
          <ac:cxnSpMkLst>
            <pc:docMk/>
            <pc:sldMk cId="1459423776" sldId="260"/>
            <ac:cxnSpMk id="12" creationId="{2E05DEA1-B569-C055-EF26-890D848A19A5}"/>
          </ac:cxnSpMkLst>
        </pc:cxnChg>
      </pc:sldChg>
      <pc:sldChg chg="modSp del mod modNotesTx">
        <pc:chgData name="Furlan Camilla" userId="1bcb24b5-074c-4dce-bbc8-9049edb4c569" providerId="ADAL" clId="{AB53D151-7DD3-784F-8570-3474833040B9}" dt="2022-06-09T18:10:04.821" v="2476" actId="2696"/>
        <pc:sldMkLst>
          <pc:docMk/>
          <pc:sldMk cId="3661846576" sldId="261"/>
        </pc:sldMkLst>
        <pc:spChg chg="mod">
          <ac:chgData name="Furlan Camilla" userId="1bcb24b5-074c-4dce-bbc8-9049edb4c569" providerId="ADAL" clId="{AB53D151-7DD3-784F-8570-3474833040B9}" dt="2022-06-09T17:59:03.570" v="2030" actId="20577"/>
          <ac:spMkLst>
            <pc:docMk/>
            <pc:sldMk cId="3661846576" sldId="261"/>
            <ac:spMk id="5" creationId="{225B890E-D619-4E4D-BE45-A5DC8DCBE39F}"/>
          </ac:spMkLst>
        </pc:spChg>
      </pc:sldChg>
      <pc:sldChg chg="modSp mod">
        <pc:chgData name="Furlan Camilla" userId="1bcb24b5-074c-4dce-bbc8-9049edb4c569" providerId="ADAL" clId="{AB53D151-7DD3-784F-8570-3474833040B9}" dt="2022-06-09T18:10:51.250" v="2504" actId="2711"/>
        <pc:sldMkLst>
          <pc:docMk/>
          <pc:sldMk cId="1774825204" sldId="267"/>
        </pc:sldMkLst>
        <pc:spChg chg="mod">
          <ac:chgData name="Furlan Camilla" userId="1bcb24b5-074c-4dce-bbc8-9049edb4c569" providerId="ADAL" clId="{AB53D151-7DD3-784F-8570-3474833040B9}" dt="2022-06-09T18:10:51.250" v="2504" actId="2711"/>
          <ac:spMkLst>
            <pc:docMk/>
            <pc:sldMk cId="1774825204" sldId="267"/>
            <ac:spMk id="2" creationId="{33B1B1F7-479A-FA48-B1CF-E6D4FE98EEEC}"/>
          </ac:spMkLst>
        </pc:spChg>
      </pc:sldChg>
      <pc:sldChg chg="addSp delSp modSp add mod modNotesTx">
        <pc:chgData name="Furlan Camilla" userId="1bcb24b5-074c-4dce-bbc8-9049edb4c569" providerId="ADAL" clId="{AB53D151-7DD3-784F-8570-3474833040B9}" dt="2022-06-09T19:14:34.560" v="2557" actId="20577"/>
        <pc:sldMkLst>
          <pc:docMk/>
          <pc:sldMk cId="2749707145" sldId="268"/>
        </pc:sldMkLst>
        <pc:spChg chg="add mod">
          <ac:chgData name="Furlan Camilla" userId="1bcb24b5-074c-4dce-bbc8-9049edb4c569" providerId="ADAL" clId="{AB53D151-7DD3-784F-8570-3474833040B9}" dt="2022-06-09T16:40:55.004" v="1411" actId="14100"/>
          <ac:spMkLst>
            <pc:docMk/>
            <pc:sldMk cId="2749707145" sldId="268"/>
            <ac:spMk id="5" creationId="{AB8FDD13-B699-614F-8C54-2DF6D9B7C9E6}"/>
          </ac:spMkLst>
        </pc:spChg>
        <pc:spChg chg="add del mod">
          <ac:chgData name="Furlan Camilla" userId="1bcb24b5-074c-4dce-bbc8-9049edb4c569" providerId="ADAL" clId="{AB53D151-7DD3-784F-8570-3474833040B9}" dt="2022-06-09T19:14:28.068" v="2551" actId="478"/>
          <ac:spMkLst>
            <pc:docMk/>
            <pc:sldMk cId="2749707145" sldId="268"/>
            <ac:spMk id="10" creationId="{2C70D5AE-FB46-F2A5-879B-94DD62B9D8DC}"/>
          </ac:spMkLst>
        </pc:spChg>
        <pc:spChg chg="add del mod">
          <ac:chgData name="Furlan Camilla" userId="1bcb24b5-074c-4dce-bbc8-9049edb4c569" providerId="ADAL" clId="{AB53D151-7DD3-784F-8570-3474833040B9}" dt="2022-06-09T19:14:26.484" v="2550"/>
          <ac:spMkLst>
            <pc:docMk/>
            <pc:sldMk cId="2749707145" sldId="268"/>
            <ac:spMk id="12" creationId="{1DA43F77-56C9-EC77-98CA-3F49A9BC132F}"/>
          </ac:spMkLst>
        </pc:spChg>
        <pc:spChg chg="add mod">
          <ac:chgData name="Furlan Camilla" userId="1bcb24b5-074c-4dce-bbc8-9049edb4c569" providerId="ADAL" clId="{AB53D151-7DD3-784F-8570-3474833040B9}" dt="2022-06-09T19:14:34.560" v="2557" actId="20577"/>
          <ac:spMkLst>
            <pc:docMk/>
            <pc:sldMk cId="2749707145" sldId="268"/>
            <ac:spMk id="13" creationId="{E417EE06-00BF-A2E6-2F82-38003B30CC3D}"/>
          </ac:spMkLst>
        </pc:spChg>
        <pc:picChg chg="add mod">
          <ac:chgData name="Furlan Camilla" userId="1bcb24b5-074c-4dce-bbc8-9049edb4c569" providerId="ADAL" clId="{AB53D151-7DD3-784F-8570-3474833040B9}" dt="2022-06-09T16:16:39.537" v="763" actId="1076"/>
          <ac:picMkLst>
            <pc:docMk/>
            <pc:sldMk cId="2749707145" sldId="268"/>
            <ac:picMk id="4" creationId="{3908940C-424B-835E-36B8-8A5367020402}"/>
          </ac:picMkLst>
        </pc:picChg>
      </pc:sldChg>
      <pc:sldChg chg="addSp delSp modSp add mod ord modNotesTx">
        <pc:chgData name="Furlan Camilla" userId="1bcb24b5-074c-4dce-bbc8-9049edb4c569" providerId="ADAL" clId="{AB53D151-7DD3-784F-8570-3474833040B9}" dt="2022-06-09T19:16:54.391" v="2566" actId="403"/>
        <pc:sldMkLst>
          <pc:docMk/>
          <pc:sldMk cId="134167195" sldId="269"/>
        </pc:sldMkLst>
        <pc:spChg chg="add mod">
          <ac:chgData name="Furlan Camilla" userId="1bcb24b5-074c-4dce-bbc8-9049edb4c569" providerId="ADAL" clId="{AB53D151-7DD3-784F-8570-3474833040B9}" dt="2022-06-09T16:14:36.753" v="736" actId="1076"/>
          <ac:spMkLst>
            <pc:docMk/>
            <pc:sldMk cId="134167195" sldId="269"/>
            <ac:spMk id="6" creationId="{058A4861-6C80-2945-DEEC-20E87D1F2DDC}"/>
          </ac:spMkLst>
        </pc:spChg>
        <pc:spChg chg="mod">
          <ac:chgData name="Furlan Camilla" userId="1bcb24b5-074c-4dce-bbc8-9049edb4c569" providerId="ADAL" clId="{AB53D151-7DD3-784F-8570-3474833040B9}" dt="2022-06-09T16:21:29.814" v="908" actId="20577"/>
          <ac:spMkLst>
            <pc:docMk/>
            <pc:sldMk cId="134167195" sldId="269"/>
            <ac:spMk id="8" creationId="{3BAD6124-5BCC-DE47-9791-FEECD6E3101C}"/>
          </ac:spMkLst>
        </pc:spChg>
        <pc:spChg chg="mod">
          <ac:chgData name="Furlan Camilla" userId="1bcb24b5-074c-4dce-bbc8-9049edb4c569" providerId="ADAL" clId="{AB53D151-7DD3-784F-8570-3474833040B9}" dt="2022-06-09T15:54:29.977" v="392" actId="14100"/>
          <ac:spMkLst>
            <pc:docMk/>
            <pc:sldMk cId="134167195" sldId="269"/>
            <ac:spMk id="10" creationId="{4896518D-2DFD-F0A7-42D2-0C75C8141B05}"/>
          </ac:spMkLst>
        </pc:spChg>
        <pc:spChg chg="mod">
          <ac:chgData name="Furlan Camilla" userId="1bcb24b5-074c-4dce-bbc8-9049edb4c569" providerId="ADAL" clId="{AB53D151-7DD3-784F-8570-3474833040B9}" dt="2022-06-09T19:16:54.391" v="2566" actId="403"/>
          <ac:spMkLst>
            <pc:docMk/>
            <pc:sldMk cId="134167195" sldId="269"/>
            <ac:spMk id="11" creationId="{826CA13C-0282-0DDE-F87A-F2B9EC709971}"/>
          </ac:spMkLst>
        </pc:spChg>
        <pc:spChg chg="mod">
          <ac:chgData name="Furlan Camilla" userId="1bcb24b5-074c-4dce-bbc8-9049edb4c569" providerId="ADAL" clId="{AB53D151-7DD3-784F-8570-3474833040B9}" dt="2022-06-09T19:13:09.463" v="2530" actId="14100"/>
          <ac:spMkLst>
            <pc:docMk/>
            <pc:sldMk cId="134167195" sldId="269"/>
            <ac:spMk id="17" creationId="{E1EA2444-C8E8-D06C-F936-87C8DF70BAFC}"/>
          </ac:spMkLst>
        </pc:spChg>
        <pc:spChg chg="mod">
          <ac:chgData name="Furlan Camilla" userId="1bcb24b5-074c-4dce-bbc8-9049edb4c569" providerId="ADAL" clId="{AB53D151-7DD3-784F-8570-3474833040B9}" dt="2022-06-09T19:13:25.497" v="2532" actId="14100"/>
          <ac:spMkLst>
            <pc:docMk/>
            <pc:sldMk cId="134167195" sldId="269"/>
            <ac:spMk id="23" creationId="{151CF40C-97BF-650A-7D1B-B192A37C5ABE}"/>
          </ac:spMkLst>
        </pc:spChg>
        <pc:spChg chg="add mod">
          <ac:chgData name="Furlan Camilla" userId="1bcb24b5-074c-4dce-bbc8-9049edb4c569" providerId="ADAL" clId="{AB53D151-7DD3-784F-8570-3474833040B9}" dt="2022-06-09T16:40:39.518" v="1410" actId="1076"/>
          <ac:spMkLst>
            <pc:docMk/>
            <pc:sldMk cId="134167195" sldId="269"/>
            <ac:spMk id="24" creationId="{B516C30E-FDCA-30CA-A346-36FB4C2DA1B3}"/>
          </ac:spMkLst>
        </pc:spChg>
        <pc:spChg chg="add mod">
          <ac:chgData name="Furlan Camilla" userId="1bcb24b5-074c-4dce-bbc8-9049edb4c569" providerId="ADAL" clId="{AB53D151-7DD3-784F-8570-3474833040B9}" dt="2022-06-09T19:12:35.582" v="2524" actId="1076"/>
          <ac:spMkLst>
            <pc:docMk/>
            <pc:sldMk cId="134167195" sldId="269"/>
            <ac:spMk id="26" creationId="{F50EA543-FF62-A17D-8CCF-EADD98F06603}"/>
          </ac:spMkLst>
        </pc:spChg>
        <pc:grpChg chg="add mod">
          <ac:chgData name="Furlan Camilla" userId="1bcb24b5-074c-4dce-bbc8-9049edb4c569" providerId="ADAL" clId="{AB53D151-7DD3-784F-8570-3474833040B9}" dt="2022-06-09T15:54:29.977" v="392" actId="14100"/>
          <ac:grpSpMkLst>
            <pc:docMk/>
            <pc:sldMk cId="134167195" sldId="269"/>
            <ac:grpSpMk id="7" creationId="{F54E30DF-8AD3-7BBE-9150-E501867727D8}"/>
          </ac:grpSpMkLst>
        </pc:grpChg>
        <pc:grpChg chg="mod">
          <ac:chgData name="Furlan Camilla" userId="1bcb24b5-074c-4dce-bbc8-9049edb4c569" providerId="ADAL" clId="{AB53D151-7DD3-784F-8570-3474833040B9}" dt="2022-06-09T15:54:29.977" v="392" actId="14100"/>
          <ac:grpSpMkLst>
            <pc:docMk/>
            <pc:sldMk cId="134167195" sldId="269"/>
            <ac:grpSpMk id="12" creationId="{8EF8FD68-E3DC-BEE8-891A-F0796D144BEC}"/>
          </ac:grpSpMkLst>
        </pc:grpChg>
        <pc:grpChg chg="add mod">
          <ac:chgData name="Furlan Camilla" userId="1bcb24b5-074c-4dce-bbc8-9049edb4c569" providerId="ADAL" clId="{AB53D151-7DD3-784F-8570-3474833040B9}" dt="2022-06-09T19:13:09.463" v="2530" actId="14100"/>
          <ac:grpSpMkLst>
            <pc:docMk/>
            <pc:sldMk cId="134167195" sldId="269"/>
            <ac:grpSpMk id="15" creationId="{9AD1DA7E-BB3A-4040-481D-C5F59E5BB45E}"/>
          </ac:grpSpMkLst>
        </pc:grpChg>
        <pc:grpChg chg="mod">
          <ac:chgData name="Furlan Camilla" userId="1bcb24b5-074c-4dce-bbc8-9049edb4c569" providerId="ADAL" clId="{AB53D151-7DD3-784F-8570-3474833040B9}" dt="2022-06-09T19:13:09.463" v="2530" actId="14100"/>
          <ac:grpSpMkLst>
            <pc:docMk/>
            <pc:sldMk cId="134167195" sldId="269"/>
            <ac:grpSpMk id="16" creationId="{22009197-742A-C8ED-D581-06814186963A}"/>
          </ac:grpSpMkLst>
        </pc:grpChg>
        <pc:grpChg chg="add mod">
          <ac:chgData name="Furlan Camilla" userId="1bcb24b5-074c-4dce-bbc8-9049edb4c569" providerId="ADAL" clId="{AB53D151-7DD3-784F-8570-3474833040B9}" dt="2022-06-09T19:13:25.497" v="2532" actId="14100"/>
          <ac:grpSpMkLst>
            <pc:docMk/>
            <pc:sldMk cId="134167195" sldId="269"/>
            <ac:grpSpMk id="20" creationId="{835CA314-0B8A-63C6-E9D6-CE52DE64D8B0}"/>
          </ac:grpSpMkLst>
        </pc:grpChg>
        <pc:grpChg chg="add mod">
          <ac:chgData name="Furlan Camilla" userId="1bcb24b5-074c-4dce-bbc8-9049edb4c569" providerId="ADAL" clId="{AB53D151-7DD3-784F-8570-3474833040B9}" dt="2022-06-09T19:12:35.582" v="2524" actId="1076"/>
          <ac:grpSpMkLst>
            <pc:docMk/>
            <pc:sldMk cId="134167195" sldId="269"/>
            <ac:grpSpMk id="27" creationId="{DAF4076F-B465-0894-45E7-7167A520EE38}"/>
          </ac:grpSpMkLst>
        </pc:grpChg>
        <pc:grpChg chg="add mod">
          <ac:chgData name="Furlan Camilla" userId="1bcb24b5-074c-4dce-bbc8-9049edb4c569" providerId="ADAL" clId="{AB53D151-7DD3-784F-8570-3474833040B9}" dt="2022-06-09T19:13:25.497" v="2532" actId="14100"/>
          <ac:grpSpMkLst>
            <pc:docMk/>
            <pc:sldMk cId="134167195" sldId="269"/>
            <ac:grpSpMk id="39" creationId="{BF9BD41E-1DD1-D5E9-DAEF-AC43A5025C77}"/>
          </ac:grpSpMkLst>
        </pc:grpChg>
        <pc:picChg chg="add mod">
          <ac:chgData name="Furlan Camilla" userId="1bcb24b5-074c-4dce-bbc8-9049edb4c569" providerId="ADAL" clId="{AB53D151-7DD3-784F-8570-3474833040B9}" dt="2022-06-09T19:12:35.582" v="2524" actId="1076"/>
          <ac:picMkLst>
            <pc:docMk/>
            <pc:sldMk cId="134167195" sldId="269"/>
            <ac:picMk id="4" creationId="{D7B37056-8C6C-DBB8-24B3-E1D105723317}"/>
          </ac:picMkLst>
        </pc:picChg>
        <pc:picChg chg="mod">
          <ac:chgData name="Furlan Camilla" userId="1bcb24b5-074c-4dce-bbc8-9049edb4c569" providerId="ADAL" clId="{AB53D151-7DD3-784F-8570-3474833040B9}" dt="2022-06-09T15:54:29.977" v="392" actId="14100"/>
          <ac:picMkLst>
            <pc:docMk/>
            <pc:sldMk cId="134167195" sldId="269"/>
            <ac:picMk id="13" creationId="{8F26AE60-8EAD-9620-40EE-9D4B11382158}"/>
          </ac:picMkLst>
        </pc:picChg>
        <pc:picChg chg="mod">
          <ac:chgData name="Furlan Camilla" userId="1bcb24b5-074c-4dce-bbc8-9049edb4c569" providerId="ADAL" clId="{AB53D151-7DD3-784F-8570-3474833040B9}" dt="2022-06-09T19:13:09.463" v="2530" actId="14100"/>
          <ac:picMkLst>
            <pc:docMk/>
            <pc:sldMk cId="134167195" sldId="269"/>
            <ac:picMk id="18" creationId="{DB7F3B2E-A1FC-5BD1-5D88-95B962B6F59E}"/>
          </ac:picMkLst>
        </pc:picChg>
        <pc:picChg chg="mod">
          <ac:chgData name="Furlan Camilla" userId="1bcb24b5-074c-4dce-bbc8-9049edb4c569" providerId="ADAL" clId="{AB53D151-7DD3-784F-8570-3474833040B9}" dt="2022-06-09T19:13:25.497" v="2532" actId="14100"/>
          <ac:picMkLst>
            <pc:docMk/>
            <pc:sldMk cId="134167195" sldId="269"/>
            <ac:picMk id="21" creationId="{B64AA047-09E5-BF00-1D02-E722D8A6C410}"/>
          </ac:picMkLst>
        </pc:picChg>
        <pc:cxnChg chg="mod">
          <ac:chgData name="Furlan Camilla" userId="1bcb24b5-074c-4dce-bbc8-9049edb4c569" providerId="ADAL" clId="{AB53D151-7DD3-784F-8570-3474833040B9}" dt="2022-06-09T15:54:29.977" v="392" actId="14100"/>
          <ac:cxnSpMkLst>
            <pc:docMk/>
            <pc:sldMk cId="134167195" sldId="269"/>
            <ac:cxnSpMk id="14" creationId="{127CD7EB-9792-3096-17DD-C7E1D9179A46}"/>
          </ac:cxnSpMkLst>
        </pc:cxnChg>
        <pc:cxnChg chg="mod">
          <ac:chgData name="Furlan Camilla" userId="1bcb24b5-074c-4dce-bbc8-9049edb4c569" providerId="ADAL" clId="{AB53D151-7DD3-784F-8570-3474833040B9}" dt="2022-06-09T19:13:09.463" v="2530" actId="14100"/>
          <ac:cxnSpMkLst>
            <pc:docMk/>
            <pc:sldMk cId="134167195" sldId="269"/>
            <ac:cxnSpMk id="19" creationId="{141864DE-9B7E-7C7B-6630-3C8276667371}"/>
          </ac:cxnSpMkLst>
        </pc:cxnChg>
        <pc:cxnChg chg="del mod">
          <ac:chgData name="Furlan Camilla" userId="1bcb24b5-074c-4dce-bbc8-9049edb4c569" providerId="ADAL" clId="{AB53D151-7DD3-784F-8570-3474833040B9}" dt="2022-06-09T15:55:26.364" v="398" actId="478"/>
          <ac:cxnSpMkLst>
            <pc:docMk/>
            <pc:sldMk cId="134167195" sldId="269"/>
            <ac:cxnSpMk id="22" creationId="{3191186C-0127-B312-ADEC-85DD59014706}"/>
          </ac:cxnSpMkLst>
        </pc:cxnChg>
        <pc:cxnChg chg="add mod">
          <ac:chgData name="Furlan Camilla" userId="1bcb24b5-074c-4dce-bbc8-9049edb4c569" providerId="ADAL" clId="{AB53D151-7DD3-784F-8570-3474833040B9}" dt="2022-06-09T19:12:35.582" v="2524" actId="1076"/>
          <ac:cxnSpMkLst>
            <pc:docMk/>
            <pc:sldMk cId="134167195" sldId="269"/>
            <ac:cxnSpMk id="25" creationId="{0DBCBB8E-7D75-3B0B-917E-15F3C1CFC3D2}"/>
          </ac:cxnSpMkLst>
        </pc:cxnChg>
        <pc:cxnChg chg="add mod">
          <ac:chgData name="Furlan Camilla" userId="1bcb24b5-074c-4dce-bbc8-9049edb4c569" providerId="ADAL" clId="{AB53D151-7DD3-784F-8570-3474833040B9}" dt="2022-06-09T19:13:25.497" v="2532" actId="14100"/>
          <ac:cxnSpMkLst>
            <pc:docMk/>
            <pc:sldMk cId="134167195" sldId="269"/>
            <ac:cxnSpMk id="38" creationId="{D51667DE-284E-CFB0-31D6-99282A85DF27}"/>
          </ac:cxnSpMkLst>
        </pc:cxnChg>
      </pc:sldChg>
      <pc:sldChg chg="addSp delSp modSp add mod">
        <pc:chgData name="Furlan Camilla" userId="1bcb24b5-074c-4dce-bbc8-9049edb4c569" providerId="ADAL" clId="{AB53D151-7DD3-784F-8570-3474833040B9}" dt="2022-06-09T16:42:35.350" v="1434" actId="20577"/>
        <pc:sldMkLst>
          <pc:docMk/>
          <pc:sldMk cId="1245192541" sldId="270"/>
        </pc:sldMkLst>
        <pc:spChg chg="del">
          <ac:chgData name="Furlan Camilla" userId="1bcb24b5-074c-4dce-bbc8-9049edb4c569" providerId="ADAL" clId="{AB53D151-7DD3-784F-8570-3474833040B9}" dt="2022-06-09T16:22:58.352" v="947" actId="478"/>
          <ac:spMkLst>
            <pc:docMk/>
            <pc:sldMk cId="1245192541" sldId="270"/>
            <ac:spMk id="5" creationId="{AB8FDD13-B699-614F-8C54-2DF6D9B7C9E6}"/>
          </ac:spMkLst>
        </pc:spChg>
        <pc:spChg chg="add mod">
          <ac:chgData name="Furlan Camilla" userId="1bcb24b5-074c-4dce-bbc8-9049edb4c569" providerId="ADAL" clId="{AB53D151-7DD3-784F-8570-3474833040B9}" dt="2022-06-09T16:39:57.345" v="1404" actId="2711"/>
          <ac:spMkLst>
            <pc:docMk/>
            <pc:sldMk cId="1245192541" sldId="270"/>
            <ac:spMk id="7" creationId="{AEA4F256-DA30-93CF-3747-ED87BB2229BD}"/>
          </ac:spMkLst>
        </pc:spChg>
        <pc:spChg chg="mod">
          <ac:chgData name="Furlan Camilla" userId="1bcb24b5-074c-4dce-bbc8-9049edb4c569" providerId="ADAL" clId="{AB53D151-7DD3-784F-8570-3474833040B9}" dt="2022-06-09T16:21:52.267" v="914" actId="20577"/>
          <ac:spMkLst>
            <pc:docMk/>
            <pc:sldMk cId="1245192541" sldId="270"/>
            <ac:spMk id="8" creationId="{3BAD6124-5BCC-DE47-9791-FEECD6E3101C}"/>
          </ac:spMkLst>
        </pc:spChg>
        <pc:spChg chg="add mod">
          <ac:chgData name="Furlan Camilla" userId="1bcb24b5-074c-4dce-bbc8-9049edb4c569" providerId="ADAL" clId="{AB53D151-7DD3-784F-8570-3474833040B9}" dt="2022-06-09T16:42:35.350" v="1434" actId="20577"/>
          <ac:spMkLst>
            <pc:docMk/>
            <pc:sldMk cId="1245192541" sldId="270"/>
            <ac:spMk id="10" creationId="{C520D00B-008D-853B-A320-7F7C471E4331}"/>
          </ac:spMkLst>
        </pc:spChg>
        <pc:picChg chg="del">
          <ac:chgData name="Furlan Camilla" userId="1bcb24b5-074c-4dce-bbc8-9049edb4c569" providerId="ADAL" clId="{AB53D151-7DD3-784F-8570-3474833040B9}" dt="2022-06-09T16:22:36.249" v="915" actId="478"/>
          <ac:picMkLst>
            <pc:docMk/>
            <pc:sldMk cId="1245192541" sldId="270"/>
            <ac:picMk id="4" creationId="{3908940C-424B-835E-36B8-8A5367020402}"/>
          </ac:picMkLst>
        </pc:picChg>
        <pc:picChg chg="add mod modCrop">
          <ac:chgData name="Furlan Camilla" userId="1bcb24b5-074c-4dce-bbc8-9049edb4c569" providerId="ADAL" clId="{AB53D151-7DD3-784F-8570-3474833040B9}" dt="2022-06-09T16:25:29.400" v="979" actId="1076"/>
          <ac:picMkLst>
            <pc:docMk/>
            <pc:sldMk cId="1245192541" sldId="270"/>
            <ac:picMk id="6" creationId="{5A4EF978-8F40-724D-A067-AAA48F4C7818}"/>
          </ac:picMkLst>
        </pc:picChg>
      </pc:sldChg>
      <pc:sldChg chg="addSp delSp modSp add mod">
        <pc:chgData name="Furlan Camilla" userId="1bcb24b5-074c-4dce-bbc8-9049edb4c569" providerId="ADAL" clId="{AB53D151-7DD3-784F-8570-3474833040B9}" dt="2022-06-09T16:42:43.184" v="1435" actId="20577"/>
        <pc:sldMkLst>
          <pc:docMk/>
          <pc:sldMk cId="660237039" sldId="271"/>
        </pc:sldMkLst>
        <pc:spChg chg="add mod">
          <ac:chgData name="Furlan Camilla" userId="1bcb24b5-074c-4dce-bbc8-9049edb4c569" providerId="ADAL" clId="{AB53D151-7DD3-784F-8570-3474833040B9}" dt="2022-06-09T16:41:25.718" v="1415" actId="1076"/>
          <ac:spMkLst>
            <pc:docMk/>
            <pc:sldMk cId="660237039" sldId="271"/>
            <ac:spMk id="5" creationId="{78E074D1-2FB0-689D-B5DB-2139DC768187}"/>
          </ac:spMkLst>
        </pc:spChg>
        <pc:spChg chg="add mod">
          <ac:chgData name="Furlan Camilla" userId="1bcb24b5-074c-4dce-bbc8-9049edb4c569" providerId="ADAL" clId="{AB53D151-7DD3-784F-8570-3474833040B9}" dt="2022-06-09T16:41:32.190" v="1418" actId="403"/>
          <ac:spMkLst>
            <pc:docMk/>
            <pc:sldMk cId="660237039" sldId="271"/>
            <ac:spMk id="7" creationId="{1117D608-C562-8273-6D8D-9C802584D016}"/>
          </ac:spMkLst>
        </pc:spChg>
        <pc:spChg chg="mod">
          <ac:chgData name="Furlan Camilla" userId="1bcb24b5-074c-4dce-bbc8-9049edb4c569" providerId="ADAL" clId="{AB53D151-7DD3-784F-8570-3474833040B9}" dt="2022-06-09T16:24:26.369" v="978" actId="20577"/>
          <ac:spMkLst>
            <pc:docMk/>
            <pc:sldMk cId="660237039" sldId="271"/>
            <ac:spMk id="8" creationId="{3BAD6124-5BCC-DE47-9791-FEECD6E3101C}"/>
          </ac:spMkLst>
        </pc:spChg>
        <pc:spChg chg="mod">
          <ac:chgData name="Furlan Camilla" userId="1bcb24b5-074c-4dce-bbc8-9049edb4c569" providerId="ADAL" clId="{AB53D151-7DD3-784F-8570-3474833040B9}" dt="2022-06-09T16:42:43.184" v="1435" actId="20577"/>
          <ac:spMkLst>
            <pc:docMk/>
            <pc:sldMk cId="660237039" sldId="271"/>
            <ac:spMk id="10" creationId="{C520D00B-008D-853B-A320-7F7C471E4331}"/>
          </ac:spMkLst>
        </pc:spChg>
        <pc:picChg chg="add mod modCrop">
          <ac:chgData name="Furlan Camilla" userId="1bcb24b5-074c-4dce-bbc8-9049edb4c569" providerId="ADAL" clId="{AB53D151-7DD3-784F-8570-3474833040B9}" dt="2022-06-09T16:38:36.335" v="1393" actId="14100"/>
          <ac:picMkLst>
            <pc:docMk/>
            <pc:sldMk cId="660237039" sldId="271"/>
            <ac:picMk id="4" creationId="{806FD0DF-2C34-FCED-13A7-064406170029}"/>
          </ac:picMkLst>
        </pc:picChg>
        <pc:picChg chg="del">
          <ac:chgData name="Furlan Camilla" userId="1bcb24b5-074c-4dce-bbc8-9049edb4c569" providerId="ADAL" clId="{AB53D151-7DD3-784F-8570-3474833040B9}" dt="2022-06-09T16:23:56.054" v="956" actId="478"/>
          <ac:picMkLst>
            <pc:docMk/>
            <pc:sldMk cId="660237039" sldId="271"/>
            <ac:picMk id="6" creationId="{5A4EF978-8F40-724D-A067-AAA48F4C7818}"/>
          </ac:picMkLst>
        </pc:picChg>
      </pc:sldChg>
      <pc:sldChg chg="addSp delSp modSp add mod modNotesTx">
        <pc:chgData name="Furlan Camilla" userId="1bcb24b5-074c-4dce-bbc8-9049edb4c569" providerId="ADAL" clId="{AB53D151-7DD3-784F-8570-3474833040B9}" dt="2022-06-09T17:45:28.967" v="1745" actId="15"/>
        <pc:sldMkLst>
          <pc:docMk/>
          <pc:sldMk cId="1979760719" sldId="272"/>
        </pc:sldMkLst>
        <pc:spChg chg="del">
          <ac:chgData name="Furlan Camilla" userId="1bcb24b5-074c-4dce-bbc8-9049edb4c569" providerId="ADAL" clId="{AB53D151-7DD3-784F-8570-3474833040B9}" dt="2022-06-09T16:42:13.887" v="1433" actId="478"/>
          <ac:spMkLst>
            <pc:docMk/>
            <pc:sldMk cId="1979760719" sldId="272"/>
            <ac:spMk id="5" creationId="{78E074D1-2FB0-689D-B5DB-2139DC768187}"/>
          </ac:spMkLst>
        </pc:spChg>
        <pc:spChg chg="del">
          <ac:chgData name="Furlan Camilla" userId="1bcb24b5-074c-4dce-bbc8-9049edb4c569" providerId="ADAL" clId="{AB53D151-7DD3-784F-8570-3474833040B9}" dt="2022-06-09T16:42:12.009" v="1432" actId="478"/>
          <ac:spMkLst>
            <pc:docMk/>
            <pc:sldMk cId="1979760719" sldId="272"/>
            <ac:spMk id="7" creationId="{1117D608-C562-8273-6D8D-9C802584D016}"/>
          </ac:spMkLst>
        </pc:spChg>
        <pc:spChg chg="mod">
          <ac:chgData name="Furlan Camilla" userId="1bcb24b5-074c-4dce-bbc8-9049edb4c569" providerId="ADAL" clId="{AB53D151-7DD3-784F-8570-3474833040B9}" dt="2022-06-09T16:41:59.464" v="1421" actId="20577"/>
          <ac:spMkLst>
            <pc:docMk/>
            <pc:sldMk cId="1979760719" sldId="272"/>
            <ac:spMk id="8" creationId="{3BAD6124-5BCC-DE47-9791-FEECD6E3101C}"/>
          </ac:spMkLst>
        </pc:spChg>
        <pc:spChg chg="mod">
          <ac:chgData name="Furlan Camilla" userId="1bcb24b5-074c-4dce-bbc8-9049edb4c569" providerId="ADAL" clId="{AB53D151-7DD3-784F-8570-3474833040B9}" dt="2022-06-09T16:43:20.776" v="1443" actId="5793"/>
          <ac:spMkLst>
            <pc:docMk/>
            <pc:sldMk cId="1979760719" sldId="272"/>
            <ac:spMk id="10" creationId="{C520D00B-008D-853B-A320-7F7C471E4331}"/>
          </ac:spMkLst>
        </pc:spChg>
        <pc:spChg chg="mod">
          <ac:chgData name="Furlan Camilla" userId="1bcb24b5-074c-4dce-bbc8-9049edb4c569" providerId="ADAL" clId="{AB53D151-7DD3-784F-8570-3474833040B9}" dt="2022-06-09T17:37:28.630" v="1588" actId="20577"/>
          <ac:spMkLst>
            <pc:docMk/>
            <pc:sldMk cId="1979760719" sldId="272"/>
            <ac:spMk id="11" creationId="{826CA13C-0282-0DDE-F87A-F2B9EC709971}"/>
          </ac:spMkLst>
        </pc:spChg>
        <pc:spChg chg="add mod">
          <ac:chgData name="Furlan Camilla" userId="1bcb24b5-074c-4dce-bbc8-9049edb4c569" providerId="ADAL" clId="{AB53D151-7DD3-784F-8570-3474833040B9}" dt="2022-06-09T17:45:28.967" v="1745" actId="15"/>
          <ac:spMkLst>
            <pc:docMk/>
            <pc:sldMk cId="1979760719" sldId="272"/>
            <ac:spMk id="18" creationId="{58F1A49A-1F1B-2CDB-3E0B-DBEC442C6B57}"/>
          </ac:spMkLst>
        </pc:spChg>
        <pc:picChg chg="del">
          <ac:chgData name="Furlan Camilla" userId="1bcb24b5-074c-4dce-bbc8-9049edb4c569" providerId="ADAL" clId="{AB53D151-7DD3-784F-8570-3474833040B9}" dt="2022-06-09T16:42:09.035" v="1431" actId="478"/>
          <ac:picMkLst>
            <pc:docMk/>
            <pc:sldMk cId="1979760719" sldId="272"/>
            <ac:picMk id="4" creationId="{806FD0DF-2C34-FCED-13A7-064406170029}"/>
          </ac:picMkLst>
        </pc:picChg>
        <pc:picChg chg="add del mod">
          <ac:chgData name="Furlan Camilla" userId="1bcb24b5-074c-4dce-bbc8-9049edb4c569" providerId="ADAL" clId="{AB53D151-7DD3-784F-8570-3474833040B9}" dt="2022-06-09T17:05:34.986" v="1461" actId="478"/>
          <ac:picMkLst>
            <pc:docMk/>
            <pc:sldMk cId="1979760719" sldId="272"/>
            <ac:picMk id="6" creationId="{8E75FBE7-B197-0F37-CE57-EC17B2316C35}"/>
          </ac:picMkLst>
        </pc:picChg>
        <pc:picChg chg="add del mod">
          <ac:chgData name="Furlan Camilla" userId="1bcb24b5-074c-4dce-bbc8-9049edb4c569" providerId="ADAL" clId="{AB53D151-7DD3-784F-8570-3474833040B9}" dt="2022-06-09T17:05:33.217" v="1460" actId="478"/>
          <ac:picMkLst>
            <pc:docMk/>
            <pc:sldMk cId="1979760719" sldId="272"/>
            <ac:picMk id="13" creationId="{B1649025-0E8C-2CCB-90C6-01EFCCC04720}"/>
          </ac:picMkLst>
        </pc:picChg>
        <pc:picChg chg="add mod modCrop">
          <ac:chgData name="Furlan Camilla" userId="1bcb24b5-074c-4dce-bbc8-9049edb4c569" providerId="ADAL" clId="{AB53D151-7DD3-784F-8570-3474833040B9}" dt="2022-06-09T17:26:59.581" v="1526" actId="732"/>
          <ac:picMkLst>
            <pc:docMk/>
            <pc:sldMk cId="1979760719" sldId="272"/>
            <ac:picMk id="15" creationId="{37EFAE9F-B5EE-67B5-C35E-91CAADEC8F1C}"/>
          </ac:picMkLst>
        </pc:picChg>
        <pc:picChg chg="add mod modCrop">
          <ac:chgData name="Furlan Camilla" userId="1bcb24b5-074c-4dce-bbc8-9049edb4c569" providerId="ADAL" clId="{AB53D151-7DD3-784F-8570-3474833040B9}" dt="2022-06-09T17:26:52.804" v="1525" actId="732"/>
          <ac:picMkLst>
            <pc:docMk/>
            <pc:sldMk cId="1979760719" sldId="272"/>
            <ac:picMk id="17" creationId="{E32C0C92-BD10-C8A0-2A48-882E7427E8C3}"/>
          </ac:picMkLst>
        </pc:picChg>
      </pc:sldChg>
      <pc:sldChg chg="addSp modSp add mod">
        <pc:chgData name="Furlan Camilla" userId="1bcb24b5-074c-4dce-bbc8-9049edb4c569" providerId="ADAL" clId="{AB53D151-7DD3-784F-8570-3474833040B9}" dt="2022-06-09T17:58:32" v="2027" actId="14100"/>
        <pc:sldMkLst>
          <pc:docMk/>
          <pc:sldMk cId="1139502692" sldId="273"/>
        </pc:sldMkLst>
        <pc:spChg chg="add mod">
          <ac:chgData name="Furlan Camilla" userId="1bcb24b5-074c-4dce-bbc8-9049edb4c569" providerId="ADAL" clId="{AB53D151-7DD3-784F-8570-3474833040B9}" dt="2022-06-09T17:58:15.470" v="2025" actId="20577"/>
          <ac:spMkLst>
            <pc:docMk/>
            <pc:sldMk cId="1139502692" sldId="273"/>
            <ac:spMk id="7" creationId="{FA848BDE-10E5-4325-E477-E38ECD1FF104}"/>
          </ac:spMkLst>
        </pc:spChg>
        <pc:spChg chg="mod">
          <ac:chgData name="Furlan Camilla" userId="1bcb24b5-074c-4dce-bbc8-9049edb4c569" providerId="ADAL" clId="{AB53D151-7DD3-784F-8570-3474833040B9}" dt="2022-06-09T16:50:48.022" v="1446" actId="20577"/>
          <ac:spMkLst>
            <pc:docMk/>
            <pc:sldMk cId="1139502692" sldId="273"/>
            <ac:spMk id="8" creationId="{3BAD6124-5BCC-DE47-9791-FEECD6E3101C}"/>
          </ac:spMkLst>
        </pc:spChg>
        <pc:spChg chg="mod">
          <ac:chgData name="Furlan Camilla" userId="1bcb24b5-074c-4dce-bbc8-9049edb4c569" providerId="ADAL" clId="{AB53D151-7DD3-784F-8570-3474833040B9}" dt="2022-06-09T16:51:20.499" v="1450" actId="14100"/>
          <ac:spMkLst>
            <pc:docMk/>
            <pc:sldMk cId="1139502692" sldId="273"/>
            <ac:spMk id="10" creationId="{C520D00B-008D-853B-A320-7F7C471E4331}"/>
          </ac:spMkLst>
        </pc:spChg>
        <pc:spChg chg="mod">
          <ac:chgData name="Furlan Camilla" userId="1bcb24b5-074c-4dce-bbc8-9049edb4c569" providerId="ADAL" clId="{AB53D151-7DD3-784F-8570-3474833040B9}" dt="2022-06-09T17:52:24.530" v="1787" actId="20577"/>
          <ac:spMkLst>
            <pc:docMk/>
            <pc:sldMk cId="1139502692" sldId="273"/>
            <ac:spMk id="11" creationId="{826CA13C-0282-0DDE-F87A-F2B9EC709971}"/>
          </ac:spMkLst>
        </pc:spChg>
        <pc:picChg chg="add mod">
          <ac:chgData name="Furlan Camilla" userId="1bcb24b5-074c-4dce-bbc8-9049edb4c569" providerId="ADAL" clId="{AB53D151-7DD3-784F-8570-3474833040B9}" dt="2022-06-09T17:58:28.251" v="2026" actId="14100"/>
          <ac:picMkLst>
            <pc:docMk/>
            <pc:sldMk cId="1139502692" sldId="273"/>
            <ac:picMk id="4" creationId="{6B546C50-3E19-C352-5565-B30A5CFA2547}"/>
          </ac:picMkLst>
        </pc:picChg>
        <pc:picChg chg="add mod">
          <ac:chgData name="Furlan Camilla" userId="1bcb24b5-074c-4dce-bbc8-9049edb4c569" providerId="ADAL" clId="{AB53D151-7DD3-784F-8570-3474833040B9}" dt="2022-06-09T17:58:32" v="2027" actId="14100"/>
          <ac:picMkLst>
            <pc:docMk/>
            <pc:sldMk cId="1139502692" sldId="273"/>
            <ac:picMk id="6" creationId="{55204EC8-9021-1A20-6C1A-ED819C212480}"/>
          </ac:picMkLst>
        </pc:picChg>
      </pc:sldChg>
      <pc:sldChg chg="addSp delSp modSp add mod">
        <pc:chgData name="Furlan Camilla" userId="1bcb24b5-074c-4dce-bbc8-9049edb4c569" providerId="ADAL" clId="{AB53D151-7DD3-784F-8570-3474833040B9}" dt="2022-06-09T18:09:57.146" v="2475" actId="1076"/>
        <pc:sldMkLst>
          <pc:docMk/>
          <pc:sldMk cId="210579945" sldId="274"/>
        </pc:sldMkLst>
        <pc:spChg chg="del">
          <ac:chgData name="Furlan Camilla" userId="1bcb24b5-074c-4dce-bbc8-9049edb4c569" providerId="ADAL" clId="{AB53D151-7DD3-784F-8570-3474833040B9}" dt="2022-06-09T17:59:16.770" v="2035" actId="478"/>
          <ac:spMkLst>
            <pc:docMk/>
            <pc:sldMk cId="210579945" sldId="274"/>
            <ac:spMk id="7" creationId="{FA848BDE-10E5-4325-E477-E38ECD1FF104}"/>
          </ac:spMkLst>
        </pc:spChg>
        <pc:spChg chg="mod">
          <ac:chgData name="Furlan Camilla" userId="1bcb24b5-074c-4dce-bbc8-9049edb4c569" providerId="ADAL" clId="{AB53D151-7DD3-784F-8570-3474833040B9}" dt="2022-06-09T17:59:09.298" v="2032" actId="20577"/>
          <ac:spMkLst>
            <pc:docMk/>
            <pc:sldMk cId="210579945" sldId="274"/>
            <ac:spMk id="8" creationId="{3BAD6124-5BCC-DE47-9791-FEECD6E3101C}"/>
          </ac:spMkLst>
        </pc:spChg>
        <pc:spChg chg="mod">
          <ac:chgData name="Furlan Camilla" userId="1bcb24b5-074c-4dce-bbc8-9049edb4c569" providerId="ADAL" clId="{AB53D151-7DD3-784F-8570-3474833040B9}" dt="2022-06-09T17:59:34.871" v="2038" actId="207"/>
          <ac:spMkLst>
            <pc:docMk/>
            <pc:sldMk cId="210579945" sldId="274"/>
            <ac:spMk id="9" creationId="{67EB6671-A3A7-6B44-B3BD-2E8FF11FC830}"/>
          </ac:spMkLst>
        </pc:spChg>
        <pc:spChg chg="del">
          <ac:chgData name="Furlan Camilla" userId="1bcb24b5-074c-4dce-bbc8-9049edb4c569" providerId="ADAL" clId="{AB53D151-7DD3-784F-8570-3474833040B9}" dt="2022-06-09T17:59:18.969" v="2036" actId="478"/>
          <ac:spMkLst>
            <pc:docMk/>
            <pc:sldMk cId="210579945" sldId="274"/>
            <ac:spMk id="10" creationId="{C520D00B-008D-853B-A320-7F7C471E4331}"/>
          </ac:spMkLst>
        </pc:spChg>
        <pc:spChg chg="mod">
          <ac:chgData name="Furlan Camilla" userId="1bcb24b5-074c-4dce-bbc8-9049edb4c569" providerId="ADAL" clId="{AB53D151-7DD3-784F-8570-3474833040B9}" dt="2022-06-09T17:59:38.127" v="2039" actId="207"/>
          <ac:spMkLst>
            <pc:docMk/>
            <pc:sldMk cId="210579945" sldId="274"/>
            <ac:spMk id="11" creationId="{826CA13C-0282-0DDE-F87A-F2B9EC709971}"/>
          </ac:spMkLst>
        </pc:spChg>
        <pc:spChg chg="add mod">
          <ac:chgData name="Furlan Camilla" userId="1bcb24b5-074c-4dce-bbc8-9049edb4c569" providerId="ADAL" clId="{AB53D151-7DD3-784F-8570-3474833040B9}" dt="2022-06-09T18:09:41.531" v="2470" actId="1076"/>
          <ac:spMkLst>
            <pc:docMk/>
            <pc:sldMk cId="210579945" sldId="274"/>
            <ac:spMk id="14" creationId="{CB3F5F3B-5974-4F5F-8FEB-64DFD8D60A83}"/>
          </ac:spMkLst>
        </pc:spChg>
        <pc:picChg chg="del">
          <ac:chgData name="Furlan Camilla" userId="1bcb24b5-074c-4dce-bbc8-9049edb4c569" providerId="ADAL" clId="{AB53D151-7DD3-784F-8570-3474833040B9}" dt="2022-06-09T17:59:11.667" v="2033" actId="478"/>
          <ac:picMkLst>
            <pc:docMk/>
            <pc:sldMk cId="210579945" sldId="274"/>
            <ac:picMk id="4" creationId="{6B546C50-3E19-C352-5565-B30A5CFA2547}"/>
          </ac:picMkLst>
        </pc:picChg>
        <pc:picChg chg="add mod modCrop">
          <ac:chgData name="Furlan Camilla" userId="1bcb24b5-074c-4dce-bbc8-9049edb4c569" providerId="ADAL" clId="{AB53D151-7DD3-784F-8570-3474833040B9}" dt="2022-06-09T18:09:45.631" v="2471" actId="14100"/>
          <ac:picMkLst>
            <pc:docMk/>
            <pc:sldMk cId="210579945" sldId="274"/>
            <ac:picMk id="5" creationId="{30EA2FE1-7926-BCEF-7852-B6DBD10F152C}"/>
          </ac:picMkLst>
        </pc:picChg>
        <pc:picChg chg="del">
          <ac:chgData name="Furlan Camilla" userId="1bcb24b5-074c-4dce-bbc8-9049edb4c569" providerId="ADAL" clId="{AB53D151-7DD3-784F-8570-3474833040B9}" dt="2022-06-09T17:59:12.840" v="2034" actId="478"/>
          <ac:picMkLst>
            <pc:docMk/>
            <pc:sldMk cId="210579945" sldId="274"/>
            <ac:picMk id="6" creationId="{55204EC8-9021-1A20-6C1A-ED819C212480}"/>
          </ac:picMkLst>
        </pc:picChg>
        <pc:picChg chg="add mod">
          <ac:chgData name="Furlan Camilla" userId="1bcb24b5-074c-4dce-bbc8-9049edb4c569" providerId="ADAL" clId="{AB53D151-7DD3-784F-8570-3474833040B9}" dt="2022-06-09T18:09:57.146" v="2475" actId="1076"/>
          <ac:picMkLst>
            <pc:docMk/>
            <pc:sldMk cId="210579945" sldId="274"/>
            <ac:picMk id="13" creationId="{29C5AB52-0A50-3B5C-8672-2CE97C88CEFB}"/>
          </ac:picMkLst>
        </pc:picChg>
      </pc:sldChg>
      <pc:sldChg chg="add del">
        <pc:chgData name="Furlan Camilla" userId="1bcb24b5-074c-4dce-bbc8-9049edb4c569" providerId="ADAL" clId="{AB53D151-7DD3-784F-8570-3474833040B9}" dt="2022-06-09T18:03:02.853" v="2055" actId="2696"/>
        <pc:sldMkLst>
          <pc:docMk/>
          <pc:sldMk cId="3802671273" sldId="275"/>
        </pc:sldMkLst>
      </pc:sldChg>
      <pc:sldChg chg="addSp delSp modSp add mod">
        <pc:chgData name="Furlan Camilla" userId="1bcb24b5-074c-4dce-bbc8-9049edb4c569" providerId="ADAL" clId="{AB53D151-7DD3-784F-8570-3474833040B9}" dt="2022-06-09T18:05:02.949" v="2120" actId="1076"/>
        <pc:sldMkLst>
          <pc:docMk/>
          <pc:sldMk cId="3803248525" sldId="276"/>
        </pc:sldMkLst>
        <pc:spChg chg="mod">
          <ac:chgData name="Furlan Camilla" userId="1bcb24b5-074c-4dce-bbc8-9049edb4c569" providerId="ADAL" clId="{AB53D151-7DD3-784F-8570-3474833040B9}" dt="2022-06-09T18:05:02.949" v="2120" actId="1076"/>
          <ac:spMkLst>
            <pc:docMk/>
            <pc:sldMk cId="3803248525" sldId="276"/>
            <ac:spMk id="7" creationId="{FA848BDE-10E5-4325-E477-E38ECD1FF104}"/>
          </ac:spMkLst>
        </pc:spChg>
        <pc:picChg chg="del">
          <ac:chgData name="Furlan Camilla" userId="1bcb24b5-074c-4dce-bbc8-9049edb4c569" providerId="ADAL" clId="{AB53D151-7DD3-784F-8570-3474833040B9}" dt="2022-06-09T18:03:05.844" v="2056" actId="478"/>
          <ac:picMkLst>
            <pc:docMk/>
            <pc:sldMk cId="3803248525" sldId="276"/>
            <ac:picMk id="4" creationId="{6B546C50-3E19-C352-5565-B30A5CFA2547}"/>
          </ac:picMkLst>
        </pc:picChg>
        <pc:picChg chg="add mod">
          <ac:chgData name="Furlan Camilla" userId="1bcb24b5-074c-4dce-bbc8-9049edb4c569" providerId="ADAL" clId="{AB53D151-7DD3-784F-8570-3474833040B9}" dt="2022-06-09T18:04:42.717" v="2113" actId="1076"/>
          <ac:picMkLst>
            <pc:docMk/>
            <pc:sldMk cId="3803248525" sldId="276"/>
            <ac:picMk id="5" creationId="{DA0B3E45-F8B0-F87A-856F-6A72383763A0}"/>
          </ac:picMkLst>
        </pc:picChg>
        <pc:picChg chg="del">
          <ac:chgData name="Furlan Camilla" userId="1bcb24b5-074c-4dce-bbc8-9049edb4c569" providerId="ADAL" clId="{AB53D151-7DD3-784F-8570-3474833040B9}" dt="2022-06-09T18:03:07.335" v="2057" actId="478"/>
          <ac:picMkLst>
            <pc:docMk/>
            <pc:sldMk cId="3803248525" sldId="276"/>
            <ac:picMk id="6" creationId="{55204EC8-9021-1A20-6C1A-ED819C21248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3F0D0-1174-6D41-A603-0A0673F64BEA}" type="datetimeFigureOut">
              <a:rPr lang="it-IT" smtClean="0"/>
              <a:t>01/02/2023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C74C5-7CEC-4C4A-8F90-EB88035D1ECF}" type="slidenum">
              <a:rPr lang="it-IT" smtClean="0"/>
              <a:t>‹N›</a:t>
            </a:fld>
            <a:endParaRPr lang="it-IT"/>
          </a:p>
        </p:txBody>
      </p:sp>
    </p:spTree>
    <p:extLst>
      <p:ext uri="{BB962C8B-B14F-4D97-AF65-F5344CB8AC3E}">
        <p14:creationId xmlns:p14="http://schemas.microsoft.com/office/powerpoint/2010/main" val="2979843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INIZIO RICCARDO</a:t>
            </a:r>
          </a:p>
        </p:txBody>
      </p:sp>
      <p:sp>
        <p:nvSpPr>
          <p:cNvPr id="4" name="Segnaposto numero diapositiva 3"/>
          <p:cNvSpPr>
            <a:spLocks noGrp="1"/>
          </p:cNvSpPr>
          <p:nvPr>
            <p:ph type="sldNum" sz="quarter" idx="5"/>
          </p:nvPr>
        </p:nvSpPr>
        <p:spPr/>
        <p:txBody>
          <a:bodyPr/>
          <a:lstStyle/>
          <a:p>
            <a:fld id="{3FCCC5DB-E83E-2B45-B658-76CAEEFE5042}" type="slidenum">
              <a:rPr lang="it-IT" smtClean="0"/>
              <a:t>1</a:t>
            </a:fld>
            <a:endParaRPr lang="it-IT"/>
          </a:p>
        </p:txBody>
      </p:sp>
    </p:spTree>
    <p:extLst>
      <p:ext uri="{BB962C8B-B14F-4D97-AF65-F5344CB8AC3E}">
        <p14:creationId xmlns:p14="http://schemas.microsoft.com/office/powerpoint/2010/main" val="2377033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b="0" dirty="0">
                <a:latin typeface="Arial" panose="020B0604020202020204" pitchFamily="34" charset="0"/>
                <a:cs typeface="Arial" panose="020B0604020202020204" pitchFamily="34" charset="0"/>
              </a:rPr>
              <a:t>Based on the idea of p</a:t>
            </a:r>
            <a:r>
              <a:rPr lang="en-US" sz="1800" dirty="0">
                <a:latin typeface="Arial" panose="020B0604020202020204" pitchFamily="34" charset="0"/>
                <a:cs typeface="Arial" panose="020B0604020202020204" pitchFamily="34" charset="0"/>
              </a:rPr>
              <a:t>roviding visual explanation for machine’s decisions we extracted heatmaps </a:t>
            </a:r>
            <a:r>
              <a:rPr lang="en-US" sz="2800" dirty="0"/>
              <a:t>from a weighted average of the last convolution layers using as weights the parameters the last dense layer.</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28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2800" dirty="0"/>
              <a:t>Since clinical indications were not available, we decided to find a way to evaluate the validity of the areas of interest indicated by the heatmaps. When we performed data augmentation by rotating and flipping images, we got 8 versions of each slide. Since it is reasonable to think that, if the network works well, it must recognize consistent important areas among different versions of the same image, we evaluate the intersection of the masks obtained from the heatmaps of these images. The intersection image was created setting to one the pixels identified as important by at least 4 masked images out of 8. Particularly, we computed for each image the ratio between the number of non-zero pixels in the intersection image and the number of non-zero pixels in the image obtained by summing all the masked images related to that image, and we compute mean. We also retrieved the number of images without intersection.</a:t>
            </a: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10</a:t>
            </a:fld>
            <a:endParaRPr lang="it-IT"/>
          </a:p>
        </p:txBody>
      </p:sp>
    </p:spTree>
    <p:extLst>
      <p:ext uri="{BB962C8B-B14F-4D97-AF65-F5344CB8AC3E}">
        <p14:creationId xmlns:p14="http://schemas.microsoft.com/office/powerpoint/2010/main" val="3820381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b="0" dirty="0">
                <a:latin typeface="Arial" panose="020B0604020202020204" pitchFamily="34" charset="0"/>
                <a:cs typeface="Arial" panose="020B0604020202020204" pitchFamily="34" charset="0"/>
              </a:rPr>
              <a:t>Based on the idea that h</a:t>
            </a:r>
            <a:r>
              <a:rPr lang="en-US" sz="1800" dirty="0"/>
              <a:t>istological lymphoma features could be focused on a restricted area of the slide and inspired by the approach of </a:t>
            </a:r>
            <a:r>
              <a:rPr lang="en-US" sz="2800" dirty="0"/>
              <a:t>Guan and colleagues to perform thorax disease classification on chest X-ray images</a:t>
            </a:r>
            <a:r>
              <a:rPr lang="en-US" sz="1800" dirty="0"/>
              <a:t>, we treated the already crated model as global branch, aimed to classify based on the whole images, and we created another model to be used as the local branch, aimed to classify by focusing its attention on restricted areas of the images. We fed the local branch using masked images obtained creating a mask </a:t>
            </a:r>
            <a:r>
              <a:rPr lang="en-US" sz="2800" dirty="0"/>
              <a:t>by scaling heatmaps generated from the global branch between 0 and 1 and </a:t>
            </a:r>
            <a:r>
              <a:rPr lang="en-US" sz="1800" dirty="0"/>
              <a:t>applying a 0.6 threshold. The fusion branch computes the final class by concatenating the last pooling layers of both the global and the local branches.</a:t>
            </a:r>
          </a:p>
          <a:p>
            <a:pPr algn="just">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11</a:t>
            </a:fld>
            <a:endParaRPr lang="it-IT"/>
          </a:p>
        </p:txBody>
      </p:sp>
    </p:spTree>
    <p:extLst>
      <p:ext uri="{BB962C8B-B14F-4D97-AF65-F5344CB8AC3E}">
        <p14:creationId xmlns:p14="http://schemas.microsoft.com/office/powerpoint/2010/main" val="26046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2800" dirty="0"/>
              <a:t>The optimization process of the architecture based on </a:t>
            </a:r>
            <a:r>
              <a:rPr lang="en-US" sz="2800" dirty="0" err="1"/>
              <a:t>ResNet50</a:t>
            </a:r>
            <a:r>
              <a:rPr lang="en-US" sz="2800" dirty="0"/>
              <a:t> results in 10 epochs, 32 batch size, </a:t>
            </a:r>
            <a:r>
              <a:rPr lang="en-US" sz="2800" dirty="0" err="1"/>
              <a:t>AdaMax</a:t>
            </a:r>
            <a:r>
              <a:rPr lang="en-US" sz="2800" dirty="0"/>
              <a:t> optimizer, and variable learning rate from 0.001 to 0.0001 as the best setup.</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4000" dirty="0"/>
              <a:t>The optimization process of the proposed </a:t>
            </a:r>
            <a:r>
              <a:rPr lang="en-US" sz="4000" dirty="0" err="1"/>
              <a:t>ResNet</a:t>
            </a:r>
            <a:r>
              <a:rPr lang="en-US" sz="4000" dirty="0"/>
              <a:t> results in 15 epochs, 32 batch size, </a:t>
            </a:r>
            <a:r>
              <a:rPr lang="en-US" sz="4000" dirty="0" err="1"/>
              <a:t>AdaMax</a:t>
            </a:r>
            <a:r>
              <a:rPr lang="en-US" sz="4000" dirty="0"/>
              <a:t> optimizer, and variable learning rate from 0.001 to 0.0001 as the best setup</a:t>
            </a:r>
            <a:r>
              <a:rPr lang="en-US" sz="2800" dirty="0"/>
              <a:t>.</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2800" dirty="0"/>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4000" dirty="0"/>
              <a:t>Results shows that the best performances are obtained on the dataset pre-processed to remove artifacts and augmented by splitting each image into non-overlapping patches: histogram equalization and </a:t>
            </a:r>
            <a:r>
              <a:rPr lang="en-US" sz="4000" dirty="0" err="1"/>
              <a:t>Macenko</a:t>
            </a:r>
            <a:r>
              <a:rPr lang="en-US" sz="4000" dirty="0"/>
              <a:t> does not improve classification.</a:t>
            </a: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2800" dirty="0"/>
          </a:p>
          <a:p>
            <a:pPr algn="just">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12</a:t>
            </a:fld>
            <a:endParaRPr lang="it-IT"/>
          </a:p>
        </p:txBody>
      </p:sp>
    </p:spTree>
    <p:extLst>
      <p:ext uri="{BB962C8B-B14F-4D97-AF65-F5344CB8AC3E}">
        <p14:creationId xmlns:p14="http://schemas.microsoft.com/office/powerpoint/2010/main" val="37064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2800" dirty="0"/>
              <a:t>For the proposed </a:t>
            </a:r>
            <a:r>
              <a:rPr lang="en-US" sz="2800" dirty="0" err="1"/>
              <a:t>ResNet</a:t>
            </a:r>
            <a:r>
              <a:rPr lang="en-US" sz="2800" dirty="0"/>
              <a:t> we computed also the confusion matrix, which shows that our machine misclassifies 4 images out of 75. </a:t>
            </a:r>
          </a:p>
          <a:p>
            <a:pPr algn="just">
              <a:lnSpc>
                <a:spcPct val="107000"/>
              </a:lnSpc>
              <a:spcAft>
                <a:spcPts val="800"/>
              </a:spcAft>
            </a:pPr>
            <a:endParaRPr lang="en-US" sz="2800" dirty="0"/>
          </a:p>
          <a:p>
            <a:pPr algn="just">
              <a:lnSpc>
                <a:spcPct val="107000"/>
              </a:lnSpc>
              <a:spcAft>
                <a:spcPts val="800"/>
              </a:spcAft>
            </a:pPr>
            <a:r>
              <a:rPr lang="en-US" sz="2800" dirty="0"/>
              <a:t>In addition, we computes the TPR, TNR, FPR, and precision for each class, and we particularly care about high TPR values because we want to identify lymphoma </a:t>
            </a:r>
            <a:r>
              <a:rPr lang="en-US" sz="2800" dirty="0" err="1"/>
              <a:t>sybtypes</a:t>
            </a:r>
            <a:r>
              <a:rPr lang="en-US" sz="2800" dirty="0"/>
              <a:t> to take intervention, and so </a:t>
            </a:r>
            <a:r>
              <a:rPr lang="en-US" sz="1800" dirty="0">
                <a:solidFill>
                  <a:srgbClr val="000000"/>
                </a:solidFill>
                <a:effectLst/>
                <a:latin typeface="Calibri" panose="020F0502020204030204" pitchFamily="34" charset="0"/>
              </a:rPr>
              <a:t>we want that what we identify as positive would be really positive.</a:t>
            </a:r>
            <a:r>
              <a:rPr lang="en-US" sz="2800" dirty="0"/>
              <a:t> From the table we can see that MCL class has TPR equal to 1 denoting that all its images have been correctly classified. Instead </a:t>
            </a:r>
            <a:r>
              <a:rPr lang="en-US" sz="2800" dirty="0" err="1"/>
              <a:t>CLL</a:t>
            </a:r>
            <a:r>
              <a:rPr lang="en-US" sz="2800" dirty="0"/>
              <a:t> class has FPR equal to 0 and precision equal to 1 showing that all the images predicted as </a:t>
            </a:r>
            <a:r>
              <a:rPr lang="en-US" sz="2800" dirty="0" err="1"/>
              <a:t>CLL</a:t>
            </a:r>
            <a:r>
              <a:rPr lang="en-US" sz="2800" dirty="0"/>
              <a:t> are correctly classified.</a:t>
            </a:r>
          </a:p>
          <a:p>
            <a:pPr algn="just">
              <a:lnSpc>
                <a:spcPct val="107000"/>
              </a:lnSpc>
              <a:spcAft>
                <a:spcPts val="800"/>
              </a:spcAft>
            </a:pPr>
            <a:endParaRPr lang="en-US" sz="2800" dirty="0"/>
          </a:p>
          <a:p>
            <a:pPr algn="just">
              <a:lnSpc>
                <a:spcPct val="107000"/>
              </a:lnSpc>
              <a:spcAft>
                <a:spcPts val="800"/>
              </a:spcAft>
            </a:pPr>
            <a:r>
              <a:rPr lang="en-US" sz="1800" dirty="0">
                <a:solidFill>
                  <a:srgbClr val="000000"/>
                </a:solidFill>
                <a:effectLst/>
                <a:latin typeface="Calibri" panose="020F0502020204030204" pitchFamily="34" charset="0"/>
              </a:rPr>
              <a:t>Finally, we computed F-measure as an alternative metric to accuracy and it was equal to 0.946. </a:t>
            </a:r>
          </a:p>
          <a:p>
            <a:pPr algn="just">
              <a:lnSpc>
                <a:spcPct val="107000"/>
              </a:lnSpc>
              <a:spcAft>
                <a:spcPts val="800"/>
              </a:spcAft>
            </a:pPr>
            <a:endParaRPr lang="en-US" sz="1800" dirty="0">
              <a:solidFill>
                <a:srgbClr val="000000"/>
              </a:solidFill>
              <a:effectLst/>
              <a:latin typeface="Calibri" panose="020F0502020204030204" pitchFamily="34" charset="0"/>
            </a:endParaRPr>
          </a:p>
          <a:p>
            <a:pPr algn="just">
              <a:lnSpc>
                <a:spcPct val="107000"/>
              </a:lnSpc>
              <a:spcAft>
                <a:spcPts val="800"/>
              </a:spcAft>
            </a:pPr>
            <a:r>
              <a:rPr lang="en-US" sz="1800" dirty="0">
                <a:solidFill>
                  <a:srgbClr val="000000"/>
                </a:solidFill>
                <a:effectLst/>
                <a:latin typeface="Calibri" panose="020F0502020204030204" pitchFamily="34" charset="0"/>
              </a:rPr>
              <a:t>NOTES</a:t>
            </a:r>
            <a:r>
              <a:rPr lang="en-US" sz="2800" dirty="0">
                <a:solidFill>
                  <a:srgbClr val="000000"/>
                </a:solidFill>
                <a:effectLst/>
                <a:latin typeface="Calibri" panose="020F0502020204030204" pitchFamily="34" charset="0"/>
              </a:rPr>
              <a:t>:</a:t>
            </a:r>
          </a:p>
          <a:p>
            <a:pPr>
              <a:spcBef>
                <a:spcPts val="0"/>
              </a:spcBef>
              <a:spcAft>
                <a:spcPts val="800"/>
              </a:spcAft>
            </a:pPr>
            <a:r>
              <a:rPr lang="en-US" sz="1800" dirty="0">
                <a:solidFill>
                  <a:srgbClr val="000000"/>
                </a:solidFill>
                <a:effectLst/>
                <a:latin typeface="Calibri" panose="020F0502020204030204" pitchFamily="34" charset="0"/>
              </a:rPr>
              <a:t>TPR = sensitivity = recall = true positive/positive</a:t>
            </a:r>
          </a:p>
          <a:p>
            <a:pPr>
              <a:spcBef>
                <a:spcPts val="0"/>
              </a:spcBef>
              <a:spcAft>
                <a:spcPts val="800"/>
              </a:spcAft>
            </a:pPr>
            <a:r>
              <a:rPr lang="en-US" sz="1800" dirty="0">
                <a:solidFill>
                  <a:srgbClr val="000000"/>
                </a:solidFill>
                <a:effectLst/>
                <a:latin typeface="Calibri" panose="020F0502020204030204" pitchFamily="34" charset="0"/>
              </a:rPr>
              <a:t>TNR = specificity = true negative/negative = 1 - FPR</a:t>
            </a:r>
          </a:p>
          <a:p>
            <a:pPr>
              <a:spcBef>
                <a:spcPts val="0"/>
              </a:spcBef>
              <a:spcAft>
                <a:spcPts val="800"/>
              </a:spcAft>
            </a:pPr>
            <a:r>
              <a:rPr lang="en-US" sz="1800" dirty="0">
                <a:solidFill>
                  <a:srgbClr val="000000"/>
                </a:solidFill>
                <a:effectLst/>
                <a:latin typeface="Calibri" panose="020F0502020204030204" pitchFamily="34" charset="0"/>
              </a:rPr>
              <a:t>Precision = positive predictive value = true positive/predicted positive</a:t>
            </a:r>
          </a:p>
          <a:p>
            <a:pPr>
              <a:spcBef>
                <a:spcPts val="0"/>
              </a:spcBef>
              <a:spcAft>
                <a:spcPts val="800"/>
              </a:spcAft>
            </a:pPr>
            <a:r>
              <a:rPr lang="en-US" sz="1800" dirty="0">
                <a:solidFill>
                  <a:srgbClr val="000000"/>
                </a:solidFill>
                <a:effectLst/>
                <a:latin typeface="Calibri" panose="020F0502020204030204" pitchFamily="34" charset="0"/>
              </a:rPr>
              <a:t>F-score = 2*(precision*recall)/(precision + recall), to be used in case of unbalanced dataset</a:t>
            </a:r>
          </a:p>
          <a:p>
            <a:pPr>
              <a:spcBef>
                <a:spcPts val="0"/>
              </a:spcBef>
              <a:spcAft>
                <a:spcPts val="800"/>
              </a:spcAft>
            </a:pPr>
            <a:r>
              <a:rPr lang="en-US" sz="1800" dirty="0">
                <a:solidFill>
                  <a:srgbClr val="000000"/>
                </a:solidFill>
                <a:effectLst/>
                <a:latin typeface="Calibri" panose="020F0502020204030204" pitchFamily="34" charset="0"/>
              </a:rPr>
              <a:t> </a:t>
            </a:r>
          </a:p>
          <a:p>
            <a:pPr>
              <a:spcBef>
                <a:spcPts val="0"/>
              </a:spcBef>
              <a:spcAft>
                <a:spcPts val="800"/>
              </a:spcAft>
            </a:pPr>
            <a:r>
              <a:rPr lang="en-US" sz="1800" dirty="0">
                <a:solidFill>
                  <a:srgbClr val="000000"/>
                </a:solidFill>
                <a:effectLst/>
                <a:latin typeface="Calibri" panose="020F0502020204030204" pitchFamily="34" charset="0"/>
              </a:rPr>
              <a:t>To take intervention we would like to have high TPR: we want that what we identify as positive is really positive.</a:t>
            </a:r>
          </a:p>
          <a:p>
            <a:pPr>
              <a:spcBef>
                <a:spcPts val="0"/>
              </a:spcBef>
              <a:spcAft>
                <a:spcPts val="800"/>
              </a:spcAft>
            </a:pPr>
            <a:r>
              <a:rPr lang="en-US" sz="1800" dirty="0">
                <a:solidFill>
                  <a:srgbClr val="000000"/>
                </a:solidFill>
                <a:effectLst/>
                <a:latin typeface="Calibri" panose="020F0502020204030204" pitchFamily="34" charset="0"/>
              </a:rPr>
              <a:t>In a screening scenario we would like to have high TNR: we want that what we identify as negative is really negative</a:t>
            </a:r>
          </a:p>
          <a:p>
            <a:pPr algn="just">
              <a:lnSpc>
                <a:spcPct val="107000"/>
              </a:lnSpc>
              <a:spcAft>
                <a:spcPts val="800"/>
              </a:spcAft>
            </a:pPr>
            <a:endParaRPr lang="en-US" sz="1800" dirty="0">
              <a:solidFill>
                <a:srgbClr val="000000"/>
              </a:solidFill>
              <a:effectLst/>
              <a:latin typeface="Calibri" panose="020F050202020403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13</a:t>
            </a:fld>
            <a:endParaRPr lang="it-IT"/>
          </a:p>
        </p:txBody>
      </p:sp>
    </p:spTree>
    <p:extLst>
      <p:ext uri="{BB962C8B-B14F-4D97-AF65-F5344CB8AC3E}">
        <p14:creationId xmlns:p14="http://schemas.microsoft.com/office/powerpoint/2010/main" val="3428115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According to our metrics, </a:t>
            </a:r>
            <a:r>
              <a:rPr lang="en-US" sz="2800" dirty="0">
                <a:effectLst/>
                <a:latin typeface="Calibri" panose="020F0502020204030204" pitchFamily="34" charset="0"/>
                <a:ea typeface="Calibri" panose="020F0502020204030204" pitchFamily="34" charset="0"/>
                <a:cs typeface="Arial" panose="020B0604020202020204" pitchFamily="34" charset="0"/>
              </a:rPr>
              <a:t>v</a:t>
            </a:r>
            <a:r>
              <a:rPr lang="en-US" sz="2800" dirty="0"/>
              <a:t>alidity of heatmaps seems to be higher for the proposed </a:t>
            </a:r>
            <a:r>
              <a:rPr lang="en-US" sz="2800" dirty="0" err="1"/>
              <a:t>ResNet</a:t>
            </a:r>
            <a:r>
              <a:rPr lang="en-US" sz="2800" dirty="0"/>
              <a:t> </a:t>
            </a:r>
            <a:r>
              <a:rPr lang="en-US" sz="2800"/>
              <a:t>because the</a:t>
            </a:r>
            <a:r>
              <a:rPr lang="en-US" sz="4000"/>
              <a:t> </a:t>
            </a:r>
            <a:r>
              <a:rPr lang="en-US" sz="4000" dirty="0"/>
              <a:t>average proportion of common pixels is higher and the number of images without intersection is zero, while for </a:t>
            </a:r>
            <a:r>
              <a:rPr lang="en-US" sz="4000" dirty="0" err="1"/>
              <a:t>ResNet50</a:t>
            </a:r>
            <a:r>
              <a:rPr lang="en-US" sz="4000" dirty="0"/>
              <a:t> is 10.</a:t>
            </a:r>
          </a:p>
          <a:p>
            <a:pPr algn="just">
              <a:lnSpc>
                <a:spcPct val="107000"/>
              </a:lnSpc>
              <a:spcAft>
                <a:spcPts val="800"/>
              </a:spcAf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dirty="0"/>
              <a:t>We demonstrated that the introduction of visual attention in our architectures doesn't works for the exploited dataset. As matter of fact, the accuracy decreased by adding to the model a local branches which classifies focusing on a restricted area of the images.</a:t>
            </a: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14</a:t>
            </a:fld>
            <a:endParaRPr lang="it-IT"/>
          </a:p>
        </p:txBody>
      </p:sp>
    </p:spTree>
    <p:extLst>
      <p:ext uri="{BB962C8B-B14F-4D97-AF65-F5344CB8AC3E}">
        <p14:creationId xmlns:p14="http://schemas.microsoft.com/office/powerpoint/2010/main" val="279133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2800" dirty="0"/>
              <a:t>We think that an explanation for this decrease in accuracy could be that we fed the local branch with masked images obtained from both good and bad intersections.</a:t>
            </a: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15</a:t>
            </a:fld>
            <a:endParaRPr lang="it-IT"/>
          </a:p>
        </p:txBody>
      </p:sp>
    </p:spTree>
    <p:extLst>
      <p:ext uri="{BB962C8B-B14F-4D97-AF65-F5344CB8AC3E}">
        <p14:creationId xmlns:p14="http://schemas.microsoft.com/office/powerpoint/2010/main" val="70855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Arial" panose="020B0604020202020204" pitchFamily="34" charset="0"/>
              <a:buNone/>
            </a:pPr>
            <a:r>
              <a:rPr lang="en-US" sz="2800" b="0" dirty="0"/>
              <a:t>To conclude, we demonstrated that</a:t>
            </a:r>
          </a:p>
          <a:p>
            <a:pPr marL="285750" indent="-285750">
              <a:lnSpc>
                <a:spcPct val="150000"/>
              </a:lnSpc>
              <a:buFont typeface="Arial" panose="020B0604020202020204" pitchFamily="34" charset="0"/>
              <a:buChar char="•"/>
            </a:pPr>
            <a:r>
              <a:rPr lang="en-US" sz="2800" b="1" dirty="0"/>
              <a:t>Artifacts </a:t>
            </a:r>
            <a:r>
              <a:rPr lang="en-US" sz="2800" dirty="0"/>
              <a:t>management improve classification performances</a:t>
            </a:r>
          </a:p>
          <a:p>
            <a:pPr marL="285750" indent="-285750">
              <a:lnSpc>
                <a:spcPct val="150000"/>
              </a:lnSpc>
              <a:buFont typeface="Arial" panose="020B0604020202020204" pitchFamily="34" charset="0"/>
              <a:buChar char="•"/>
            </a:pPr>
            <a:r>
              <a:rPr lang="en-US" sz="2800" dirty="0"/>
              <a:t>High degree of </a:t>
            </a:r>
            <a:r>
              <a:rPr lang="en-US" sz="2800" b="1" dirty="0"/>
              <a:t>staining variation </a:t>
            </a:r>
            <a:r>
              <a:rPr lang="en-US" sz="2800" dirty="0"/>
              <a:t>is not a limit for automated lymphoma subtypes classification</a:t>
            </a:r>
          </a:p>
          <a:p>
            <a:pPr marL="285750" indent="-285750">
              <a:lnSpc>
                <a:spcPct val="150000"/>
              </a:lnSpc>
              <a:buFont typeface="Arial" panose="020B0604020202020204" pitchFamily="34" charset="0"/>
              <a:buChar char="•"/>
            </a:pPr>
            <a:r>
              <a:rPr lang="en-US" sz="2800" dirty="0"/>
              <a:t>Splitting images into</a:t>
            </a:r>
            <a:r>
              <a:rPr lang="en-US" sz="2800" b="1" dirty="0"/>
              <a:t> patches </a:t>
            </a:r>
            <a:r>
              <a:rPr lang="en-US" sz="2800" dirty="0"/>
              <a:t>is the winning strategy (maybe because not all the parts </a:t>
            </a:r>
            <a:r>
              <a:rPr lang="en-US" sz="2800"/>
              <a:t>of the images </a:t>
            </a:r>
            <a:r>
              <a:rPr lang="en-US" sz="2800" dirty="0"/>
              <a:t>represent diseased tissue)</a:t>
            </a:r>
          </a:p>
          <a:p>
            <a:pPr marL="285750" indent="-285750">
              <a:lnSpc>
                <a:spcPct val="150000"/>
              </a:lnSpc>
              <a:buFont typeface="Arial" panose="020B0604020202020204" pitchFamily="34" charset="0"/>
              <a:buChar char="•"/>
            </a:pPr>
            <a:r>
              <a:rPr lang="en-US" sz="2800" dirty="0">
                <a:effectLst/>
                <a:ea typeface="Calibri" panose="020F0502020204030204" pitchFamily="34" charset="0"/>
                <a:cs typeface="Arial" panose="020B0604020202020204" pitchFamily="34" charset="0"/>
              </a:rPr>
              <a:t>Decreasing </a:t>
            </a:r>
            <a:r>
              <a:rPr lang="en-US" sz="2800" b="1" dirty="0">
                <a:ea typeface="Calibri" panose="020F0502020204030204" pitchFamily="34" charset="0"/>
                <a:cs typeface="Arial" panose="020B0604020202020204" pitchFamily="34" charset="0"/>
              </a:rPr>
              <a:t>model complexity </a:t>
            </a:r>
            <a:r>
              <a:rPr lang="en-US" sz="2800" dirty="0">
                <a:ea typeface="Calibri" panose="020F0502020204030204" pitchFamily="34" charset="0"/>
                <a:cs typeface="Arial" panose="020B0604020202020204" pitchFamily="34" charset="0"/>
              </a:rPr>
              <a:t>leads to slightly lower but comparable classification performances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800" dirty="0"/>
              <a:t>Inclusion of </a:t>
            </a:r>
            <a:r>
              <a:rPr lang="en-US" sz="2800" b="1" dirty="0"/>
              <a:t>visual attention mechanism </a:t>
            </a:r>
            <a:r>
              <a:rPr lang="en-US" sz="2800" dirty="0"/>
              <a:t>in the processing pipeline worsen classification performances</a:t>
            </a:r>
          </a:p>
          <a:p>
            <a:pPr marL="0" indent="0">
              <a:lnSpc>
                <a:spcPct val="150000"/>
              </a:lnSpc>
              <a:buFont typeface="Arial" panose="020B0604020202020204" pitchFamily="34" charset="0"/>
              <a:buNone/>
            </a:pPr>
            <a:endParaRPr lang="en-US" sz="2800" b="1" dirty="0"/>
          </a:p>
          <a:p>
            <a:pPr marL="0" indent="0">
              <a:lnSpc>
                <a:spcPct val="150000"/>
              </a:lnSpc>
              <a:buFont typeface="Arial" panose="020B0604020202020204" pitchFamily="34" charset="0"/>
              <a:buNone/>
            </a:pPr>
            <a:r>
              <a:rPr lang="en-US" sz="2800" b="0" dirty="0"/>
              <a:t>We believe that </a:t>
            </a:r>
            <a:r>
              <a:rPr lang="en-US" sz="2800" b="1" dirty="0"/>
              <a:t>explainable deep learning </a:t>
            </a:r>
            <a:r>
              <a:rPr lang="en-US" sz="2800" dirty="0"/>
              <a:t>could be the meeting point between machine learning and physicians,</a:t>
            </a:r>
            <a:r>
              <a:rPr lang="en-US" sz="4000" dirty="0"/>
              <a:t> who often refuse to use artificial intelligence techniques to treat their patients because of a lack of transparency in the process. For this reason, reassuring doctors about how machines come to a decision may be the only way to show impact of deep learning models in medical domain.</a:t>
            </a:r>
          </a:p>
          <a:p>
            <a:pPr marL="0" indent="0">
              <a:lnSpc>
                <a:spcPct val="150000"/>
              </a:lnSpc>
              <a:buFont typeface="Arial" panose="020B0604020202020204" pitchFamily="34" charset="0"/>
              <a:buNone/>
            </a:pPr>
            <a:endParaRPr lang="en-US" sz="4000"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4000" dirty="0"/>
              <a:t>This project has some limitations. First, it is based on a dataset including only three lymphoma subtypes and use a dataset including more could be suitable. In addition, this dataset does not include for example molecular data, which has been demonstrated to be relevant to identify lymphoma subtypes. Second, there is no clinical confirmation about the reliability </a:t>
            </a:r>
            <a:r>
              <a:rPr lang="en-US" sz="5400" dirty="0"/>
              <a:t>of the areas of interest indicated by the heatmaps. </a:t>
            </a:r>
            <a:r>
              <a:rPr lang="en-US" sz="4000" dirty="0"/>
              <a:t>Further development of this work could be asking human </a:t>
            </a:r>
            <a:r>
              <a:rPr lang="en-US" sz="4000" dirty="0" err="1"/>
              <a:t>hematomathologist</a:t>
            </a:r>
            <a:r>
              <a:rPr lang="en-US" sz="4000" dirty="0"/>
              <a:t> to annotate regions of interest in images.</a:t>
            </a:r>
            <a:endParaRPr lang="en-US" sz="2800" dirty="0"/>
          </a:p>
          <a:p>
            <a:pPr algn="just">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16</a:t>
            </a:fld>
            <a:endParaRPr lang="it-IT"/>
          </a:p>
        </p:txBody>
      </p:sp>
    </p:spTree>
    <p:extLst>
      <p:ext uri="{BB962C8B-B14F-4D97-AF65-F5344CB8AC3E}">
        <p14:creationId xmlns:p14="http://schemas.microsoft.com/office/powerpoint/2010/main" val="2927192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FINE CHIARA</a:t>
            </a:r>
            <a:endParaRPr lang="en-US" dirty="0"/>
          </a:p>
        </p:txBody>
      </p:sp>
      <p:sp>
        <p:nvSpPr>
          <p:cNvPr id="4" name="Segnaposto numero diapositiva 3"/>
          <p:cNvSpPr>
            <a:spLocks noGrp="1"/>
          </p:cNvSpPr>
          <p:nvPr>
            <p:ph type="sldNum" sz="quarter" idx="5"/>
          </p:nvPr>
        </p:nvSpPr>
        <p:spPr/>
        <p:txBody>
          <a:bodyPr/>
          <a:lstStyle/>
          <a:p>
            <a:fld id="{E62C74C5-7CEC-4C4A-8F90-EB88035D1ECF}" type="slidenum">
              <a:rPr lang="it-IT" smtClean="0"/>
              <a:t>17</a:t>
            </a:fld>
            <a:endParaRPr lang="it-IT"/>
          </a:p>
        </p:txBody>
      </p:sp>
    </p:spTree>
    <p:extLst>
      <p:ext uri="{BB962C8B-B14F-4D97-AF65-F5344CB8AC3E}">
        <p14:creationId xmlns:p14="http://schemas.microsoft.com/office/powerpoint/2010/main" val="285588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FCCC5DB-E83E-2B45-B658-76CAEEFE5042}" type="slidenum">
              <a:rPr lang="it-IT" smtClean="0"/>
              <a:t>2</a:t>
            </a:fld>
            <a:endParaRPr lang="it-IT"/>
          </a:p>
        </p:txBody>
      </p:sp>
    </p:spTree>
    <p:extLst>
      <p:ext uri="{BB962C8B-B14F-4D97-AF65-F5344CB8AC3E}">
        <p14:creationId xmlns:p14="http://schemas.microsoft.com/office/powerpoint/2010/main" val="16590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CHIARA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Lymphoma is a type of cancer that begins in lymphocytes, which are the infection-fighting cells of the human body. To deliver the best treatment it is important to identify the lymphoma subtype. </a:t>
            </a:r>
            <a:r>
              <a:rPr lang="en-US" dirty="0"/>
              <a:t>Lymphoma subtype classification is a complex task even for expert hematopathologists. For this reason, the implementation of algorithms for the automated classification of Lymphoma subtypes could be helpful in supporting physicians' decisions. It is of importance to notice that if deep learning models are exploited to reach this goal, they struggles to</a:t>
            </a:r>
            <a:r>
              <a:rPr lang="en-US" sz="1200" dirty="0">
                <a:latin typeface="Arial" panose="020B0604020202020204" pitchFamily="34" charset="0"/>
                <a:ea typeface="Calibri" panose="020F0502020204030204" pitchFamily="34" charset="0"/>
                <a:cs typeface="Arial" panose="020B0604020202020204" pitchFamily="34" charset="0"/>
              </a:rPr>
              <a:t> show impact in medical domain due to a lack of transparency.</a:t>
            </a:r>
          </a:p>
          <a:p>
            <a:endParaRPr lang="en-US" sz="1200" dirty="0">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Calibri" panose="020F0502020204030204" pitchFamily="34" charset="0"/>
                <a:cs typeface="Arial" panose="020B0604020202020204" pitchFamily="34" charset="0"/>
              </a:rPr>
              <a:t>The main aims of this project are p</a:t>
            </a:r>
            <a:r>
              <a:rPr lang="en-US" sz="1200" dirty="0"/>
              <a:t>erforming lymphoma subtype classification using neural networks to s</a:t>
            </a:r>
            <a:r>
              <a:rPr lang="en-US" dirty="0"/>
              <a:t>upport Human Hematopathologist decisions, such as the delivered treatment, and also </a:t>
            </a:r>
            <a:r>
              <a:rPr lang="en-US" sz="1200" dirty="0"/>
              <a:t>visual explanations for machine’s decisions.</a:t>
            </a:r>
          </a:p>
          <a:p>
            <a:endParaRPr lang="en-US" sz="1200" dirty="0">
              <a:latin typeface="Arial" panose="020B0604020202020204" pitchFamily="34" charset="0"/>
              <a:ea typeface="Calibri" panose="020F0502020204030204" pitchFamily="34" charset="0"/>
              <a:cs typeface="Arial" panose="020B0604020202020204" pitchFamily="34" charset="0"/>
            </a:endParaRPr>
          </a:p>
          <a:p>
            <a:endParaRPr lang="en-US" sz="1200" dirty="0">
              <a:latin typeface="Arial" panose="020B0604020202020204" pitchFamily="34" charset="0"/>
              <a:ea typeface="Calibri" panose="020F0502020204030204" pitchFamily="34" charset="0"/>
              <a:cs typeface="Arial" panose="020B0604020202020204" pitchFamily="34" charset="0"/>
            </a:endParaRPr>
          </a:p>
          <a:p>
            <a:endParaRPr lang="en-US" sz="1200" dirty="0">
              <a:latin typeface="Arial" panose="020B0604020202020204" pitchFamily="34" charset="0"/>
              <a:ea typeface="Calibri" panose="020F050202020403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it-IT" dirty="0"/>
          </a:p>
        </p:txBody>
      </p:sp>
      <p:sp>
        <p:nvSpPr>
          <p:cNvPr id="4" name="Segnaposto numero diapositiva 3"/>
          <p:cNvSpPr>
            <a:spLocks noGrp="1"/>
          </p:cNvSpPr>
          <p:nvPr>
            <p:ph type="sldNum" sz="quarter" idx="5"/>
          </p:nvPr>
        </p:nvSpPr>
        <p:spPr/>
        <p:txBody>
          <a:bodyPr/>
          <a:lstStyle/>
          <a:p>
            <a:fld id="{3FCCC5DB-E83E-2B45-B658-76CAEEFE5042}" type="slidenum">
              <a:rPr lang="it-IT" smtClean="0"/>
              <a:t>3</a:t>
            </a:fld>
            <a:endParaRPr lang="it-IT"/>
          </a:p>
        </p:txBody>
      </p:sp>
    </p:spTree>
    <p:extLst>
      <p:ext uri="{BB962C8B-B14F-4D97-AF65-F5344CB8AC3E}">
        <p14:creationId xmlns:p14="http://schemas.microsoft.com/office/powerpoint/2010/main" val="69542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lang="en-US" dirty="0"/>
              <a:t>The dataset  on which we based our work consists of 374 images of size </a:t>
            </a:r>
            <a:r>
              <a:rPr lang="en-US" dirty="0" err="1"/>
              <a:t>1388x1040</a:t>
            </a:r>
            <a:r>
              <a:rPr lang="en-US" dirty="0"/>
              <a:t> with 113 images for Chronic Lymphocytic Leukemia (</a:t>
            </a:r>
            <a:r>
              <a:rPr lang="en-US" dirty="0" err="1"/>
              <a:t>CLL</a:t>
            </a:r>
            <a:r>
              <a:rPr lang="en-US" dirty="0"/>
              <a:t>), 139 images for Follicular Lymphoma (FL) and 122 images Mantle Cell </a:t>
            </a:r>
            <a:r>
              <a:rPr lang="en-US" b="0" dirty="0"/>
              <a:t>Lymphoma (MCL). The dataset includes samples prepared by different pathologists at different sites, resulting in a large degree of staining and sectioning variation. It has been randomly divided</a:t>
            </a:r>
            <a:r>
              <a:rPr lang="en-US" dirty="0"/>
              <a:t> into training, validation, and test sets, made of 60%, 20%, and 20% images respectively. Training set is used for learning; validation set is used for tuning hyper-parameters and model optimization; test set is used to assess generalization ability of models.</a:t>
            </a:r>
            <a:endParaRPr lang="en-GB" sz="1200" b="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4</a:t>
            </a:fld>
            <a:endParaRPr lang="it-IT"/>
          </a:p>
        </p:txBody>
      </p:sp>
    </p:spTree>
    <p:extLst>
      <p:ext uri="{BB962C8B-B14F-4D97-AF65-F5344CB8AC3E}">
        <p14:creationId xmlns:p14="http://schemas.microsoft.com/office/powerpoint/2010/main" val="37046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Starting from the observation found in literature about a pattern between misclassified images and presence of some type of artifacts created during the scanning process, we thought that poor quality of slides could impact on model performances, and we decided to remove artifacts from affected images using a </a:t>
            </a:r>
            <a:r>
              <a:rPr lang="en-US" dirty="0" err="1"/>
              <a:t>3x3</a:t>
            </a:r>
            <a:r>
              <a:rPr lang="en-US" dirty="0"/>
              <a:t> gaussian filter. Images affected by artifacts were detected automatically by considering the variance of images filtered through a Laplacian filter: variance values greater than a certain threshold corresponds to presence of artifacts. Considering the training set, we observed that 700 was a robust threshold.</a:t>
            </a:r>
          </a:p>
          <a:p>
            <a:endParaRPr lang="en-US" dirty="0"/>
          </a:p>
          <a:p>
            <a:endParaRPr lang="en-US" dirty="0"/>
          </a:p>
          <a:p>
            <a:r>
              <a:rPr lang="en-US" dirty="0"/>
              <a:t>The dataset is pre-processed using a gaussian filter to remove possible artifacts, histogram equalization to enhance contrast, </a:t>
            </a:r>
            <a:r>
              <a:rPr lang="en-US" dirty="0" err="1"/>
              <a:t>Macenko</a:t>
            </a:r>
            <a:r>
              <a:rPr lang="en-US" dirty="0"/>
              <a:t> normalization to reduce the high degree of staining variation. It is also augmented by dividing images into patches or rotating and/or flipping them to avoid overfitting. When images are divided into patches, the designed class for the entire image is the class with the highest number of votes. When images are not divided into patches, they are resized to lower dimensions for reducing computational efforts.</a:t>
            </a:r>
            <a:endParaRPr lang="it-IT" dirty="0"/>
          </a:p>
        </p:txBody>
      </p:sp>
      <p:sp>
        <p:nvSpPr>
          <p:cNvPr id="4" name="Segnaposto numero diapositiva 3"/>
          <p:cNvSpPr>
            <a:spLocks noGrp="1"/>
          </p:cNvSpPr>
          <p:nvPr>
            <p:ph type="sldNum" sz="quarter" idx="5"/>
          </p:nvPr>
        </p:nvSpPr>
        <p:spPr/>
        <p:txBody>
          <a:bodyPr/>
          <a:lstStyle/>
          <a:p>
            <a:fld id="{3FCCC5DB-E83E-2B45-B658-76CAEEFE5042}" type="slidenum">
              <a:rPr lang="it-IT" smtClean="0"/>
              <a:t>5</a:t>
            </a:fld>
            <a:endParaRPr lang="it-IT"/>
          </a:p>
        </p:txBody>
      </p:sp>
    </p:spTree>
    <p:extLst>
      <p:ext uri="{BB962C8B-B14F-4D97-AF65-F5344CB8AC3E}">
        <p14:creationId xmlns:p14="http://schemas.microsoft.com/office/powerpoint/2010/main" val="647436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Our pre-processing pipeline includes also histogram equalization, to stretch out the intensity range and improve image contrast, and/or </a:t>
            </a:r>
            <a:r>
              <a:rPr lang="en-US" dirty="0" err="1"/>
              <a:t>Macenko</a:t>
            </a:r>
            <a:r>
              <a:rPr lang="en-US" dirty="0"/>
              <a:t> normalization, which is a technique to reduce the staining variation in histological slides.</a:t>
            </a:r>
            <a:endParaRPr lang="it-IT" dirty="0"/>
          </a:p>
        </p:txBody>
      </p:sp>
      <p:sp>
        <p:nvSpPr>
          <p:cNvPr id="4" name="Segnaposto numero diapositiva 3"/>
          <p:cNvSpPr>
            <a:spLocks noGrp="1"/>
          </p:cNvSpPr>
          <p:nvPr>
            <p:ph type="sldNum" sz="quarter" idx="5"/>
          </p:nvPr>
        </p:nvSpPr>
        <p:spPr/>
        <p:txBody>
          <a:bodyPr/>
          <a:lstStyle/>
          <a:p>
            <a:fld id="{3FCCC5DB-E83E-2B45-B658-76CAEEFE5042}" type="slidenum">
              <a:rPr lang="it-IT" smtClean="0"/>
              <a:t>6</a:t>
            </a:fld>
            <a:endParaRPr lang="it-IT"/>
          </a:p>
        </p:txBody>
      </p:sp>
    </p:spTree>
    <p:extLst>
      <p:ext uri="{BB962C8B-B14F-4D97-AF65-F5344CB8AC3E}">
        <p14:creationId xmlns:p14="http://schemas.microsoft.com/office/powerpoint/2010/main" val="348851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FINE RICCARDO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the restricted dimension of the dataset, we augmented the dataset by splitting images into patches or by rotating and/or splitting them. Patches were created in two ways using the training set: by resizing the images from </a:t>
            </a:r>
            <a:r>
              <a:rPr lang="en-US" dirty="0" err="1"/>
              <a:t>1388x1040</a:t>
            </a:r>
            <a:r>
              <a:rPr lang="en-US" dirty="0"/>
              <a:t> to </a:t>
            </a:r>
            <a:r>
              <a:rPr lang="en-US" dirty="0" err="1"/>
              <a:t>1300x1040</a:t>
            </a:r>
            <a:r>
              <a:rPr lang="en-US" dirty="0"/>
              <a:t> and splitting each of them into 20 non-overlapping patches of </a:t>
            </a:r>
            <a:r>
              <a:rPr lang="en-US" dirty="0" err="1"/>
              <a:t>260x260</a:t>
            </a:r>
            <a:r>
              <a:rPr lang="en-US" dirty="0"/>
              <a:t> with a stride of 260; by resizing the images from </a:t>
            </a:r>
            <a:r>
              <a:rPr lang="en-US" dirty="0" err="1"/>
              <a:t>1388x1040</a:t>
            </a:r>
            <a:r>
              <a:rPr lang="en-US" dirty="0"/>
              <a:t> to </a:t>
            </a:r>
            <a:r>
              <a:rPr lang="en-US" dirty="0" err="1"/>
              <a:t>1300x1040</a:t>
            </a:r>
            <a:r>
              <a:rPr lang="en-US" dirty="0"/>
              <a:t> and splitting each of them into 63 overlapping patches of </a:t>
            </a:r>
            <a:r>
              <a:rPr lang="en-US" dirty="0" err="1"/>
              <a:t>260x260</a:t>
            </a:r>
            <a:r>
              <a:rPr lang="en-US" dirty="0"/>
              <a:t> with a stride of 130. When images were divided into </a:t>
            </a:r>
            <a:r>
              <a:rPr lang="en-US" dirty="0" err="1"/>
              <a:t>patchesProbability</a:t>
            </a:r>
            <a:r>
              <a:rPr lang="en-US" dirty="0"/>
              <a:t> of belonging to a class is obtained by summing the output probabilities of each patch. Through transformations, 8 rotated and flipped versions of each image were retrieved. When images were not divided into patches, they were resized from </a:t>
            </a:r>
            <a:r>
              <a:rPr lang="en-US" dirty="0" err="1"/>
              <a:t>1388x1040</a:t>
            </a:r>
            <a:r>
              <a:rPr lang="en-US" dirty="0"/>
              <a:t> to </a:t>
            </a:r>
            <a:r>
              <a:rPr lang="en-US" dirty="0" err="1"/>
              <a:t>224x224</a:t>
            </a:r>
            <a:r>
              <a:rPr lang="en-US" dirty="0"/>
              <a:t>. </a:t>
            </a:r>
            <a:endParaRPr lang="it-IT" dirty="0"/>
          </a:p>
        </p:txBody>
      </p:sp>
      <p:sp>
        <p:nvSpPr>
          <p:cNvPr id="4" name="Segnaposto numero diapositiva 3"/>
          <p:cNvSpPr>
            <a:spLocks noGrp="1"/>
          </p:cNvSpPr>
          <p:nvPr>
            <p:ph type="sldNum" sz="quarter" idx="5"/>
          </p:nvPr>
        </p:nvSpPr>
        <p:spPr/>
        <p:txBody>
          <a:bodyPr/>
          <a:lstStyle/>
          <a:p>
            <a:fld id="{3FCCC5DB-E83E-2B45-B658-76CAEEFE5042}" type="slidenum">
              <a:rPr lang="it-IT" smtClean="0"/>
              <a:t>7</a:t>
            </a:fld>
            <a:endParaRPr lang="it-IT"/>
          </a:p>
        </p:txBody>
      </p:sp>
    </p:spTree>
    <p:extLst>
      <p:ext uri="{BB962C8B-B14F-4D97-AF65-F5344CB8AC3E}">
        <p14:creationId xmlns:p14="http://schemas.microsoft.com/office/powerpoint/2010/main" val="378684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4000" dirty="0" err="1"/>
              <a:t>INIZIO</a:t>
            </a:r>
            <a:r>
              <a:rPr lang="en-US" sz="4000" dirty="0"/>
              <a:t> CHIARA</a:t>
            </a:r>
          </a:p>
          <a:p>
            <a:pPr algn="just">
              <a:lnSpc>
                <a:spcPct val="107000"/>
              </a:lnSpc>
              <a:spcAft>
                <a:spcPts val="800"/>
              </a:spcAft>
            </a:pPr>
            <a:r>
              <a:rPr lang="en-US" sz="4000" dirty="0"/>
              <a:t>In this work we focused on </a:t>
            </a:r>
            <a:r>
              <a:rPr lang="en-US" sz="4000" dirty="0" err="1"/>
              <a:t>ResNets</a:t>
            </a:r>
            <a:r>
              <a:rPr lang="en-US" sz="4000" dirty="0"/>
              <a:t>, which basic elements are the </a:t>
            </a:r>
            <a:r>
              <a:rPr lang="en-US" sz="4000" dirty="0" err="1"/>
              <a:t>confolutional</a:t>
            </a:r>
            <a:r>
              <a:rPr lang="en-US" sz="4000" dirty="0"/>
              <a:t> block and the residual block.</a:t>
            </a:r>
          </a:p>
          <a:p>
            <a:pPr algn="just">
              <a:lnSpc>
                <a:spcPct val="107000"/>
              </a:lnSpc>
              <a:spcAft>
                <a:spcPts val="800"/>
              </a:spcAft>
            </a:pPr>
            <a:endParaRPr lang="en-US" sz="2800" dirty="0"/>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2800" dirty="0"/>
              <a:t>We can divide our modeling process into two parts. Firstly, we used transfer learning, by fine-tuning on our datasets pre-trained models on </a:t>
            </a:r>
            <a:r>
              <a:rPr lang="en-US" sz="2800" dirty="0" err="1"/>
              <a:t>Imagenet</a:t>
            </a:r>
            <a:r>
              <a:rPr lang="en-US" sz="2800" dirty="0"/>
              <a:t> data from </a:t>
            </a:r>
            <a:r>
              <a:rPr lang="en-US" sz="2800" dirty="0" err="1"/>
              <a:t>Keras</a:t>
            </a:r>
            <a:r>
              <a:rPr lang="en-US" sz="2800" dirty="0"/>
              <a:t> and in particular we opted for </a:t>
            </a:r>
            <a:r>
              <a:rPr lang="en-US" sz="2800" dirty="0" err="1"/>
              <a:t>ResNet50</a:t>
            </a:r>
            <a:r>
              <a:rPr lang="en-US" sz="2800" dirty="0"/>
              <a:t>.</a:t>
            </a:r>
            <a:endParaRPr lang="en-US" sz="1800" dirty="0"/>
          </a:p>
        </p:txBody>
      </p:sp>
      <p:sp>
        <p:nvSpPr>
          <p:cNvPr id="4" name="Segnaposto numero diapositiva 3"/>
          <p:cNvSpPr>
            <a:spLocks noGrp="1"/>
          </p:cNvSpPr>
          <p:nvPr>
            <p:ph type="sldNum" sz="quarter" idx="5"/>
          </p:nvPr>
        </p:nvSpPr>
        <p:spPr/>
        <p:txBody>
          <a:bodyPr/>
          <a:lstStyle/>
          <a:p>
            <a:fld id="{3FCCC5DB-E83E-2B45-B658-76CAEEFE5042}" type="slidenum">
              <a:rPr lang="it-IT" smtClean="0"/>
              <a:t>8</a:t>
            </a:fld>
            <a:endParaRPr lang="it-IT"/>
          </a:p>
        </p:txBody>
      </p:sp>
    </p:spTree>
    <p:extLst>
      <p:ext uri="{BB962C8B-B14F-4D97-AF65-F5344CB8AC3E}">
        <p14:creationId xmlns:p14="http://schemas.microsoft.com/office/powerpoint/2010/main" val="3974510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2800" dirty="0"/>
              <a:t>In the second part of our modeling process, we built a </a:t>
            </a:r>
            <a:r>
              <a:rPr lang="en-US" sz="2800" dirty="0" err="1"/>
              <a:t>ResNet</a:t>
            </a:r>
            <a:r>
              <a:rPr lang="en-US" sz="2800" dirty="0"/>
              <a:t> from scratch </a:t>
            </a:r>
            <a:r>
              <a:rPr lang="en-US" sz="4000" dirty="0"/>
              <a:t>to investigate if comparable performances were possible by decreasing model complexity. As a matter of fact, our </a:t>
            </a:r>
            <a:r>
              <a:rPr lang="en-US" sz="4000" dirty="0" err="1"/>
              <a:t>ResNet</a:t>
            </a:r>
            <a:r>
              <a:rPr lang="en-US" sz="2800" dirty="0"/>
              <a:t> parameters have almost 450,000 instead </a:t>
            </a:r>
            <a:r>
              <a:rPr lang="en-US" sz="2800"/>
              <a:t>of almost 23,000,000 for ResNet50.</a:t>
            </a: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egnaposto numero diapositiva 3"/>
          <p:cNvSpPr>
            <a:spLocks noGrp="1"/>
          </p:cNvSpPr>
          <p:nvPr>
            <p:ph type="sldNum" sz="quarter" idx="5"/>
          </p:nvPr>
        </p:nvSpPr>
        <p:spPr/>
        <p:txBody>
          <a:bodyPr/>
          <a:lstStyle/>
          <a:p>
            <a:fld id="{3FCCC5DB-E83E-2B45-B658-76CAEEFE5042}" type="slidenum">
              <a:rPr lang="it-IT" smtClean="0"/>
              <a:t>9</a:t>
            </a:fld>
            <a:endParaRPr lang="it-IT"/>
          </a:p>
        </p:txBody>
      </p:sp>
    </p:spTree>
    <p:extLst>
      <p:ext uri="{BB962C8B-B14F-4D97-AF65-F5344CB8AC3E}">
        <p14:creationId xmlns:p14="http://schemas.microsoft.com/office/powerpoint/2010/main" val="2196980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8014A-78D3-7497-FFE1-91B0091A5AE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2093229-6189-694C-C969-EDFF55984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6094B86-F3FA-B3AC-6AAE-AC3B2B61E17F}"/>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5" name="Segnaposto piè di pagina 4">
            <a:extLst>
              <a:ext uri="{FF2B5EF4-FFF2-40B4-BE49-F238E27FC236}">
                <a16:creationId xmlns:a16="http://schemas.microsoft.com/office/drawing/2014/main" id="{5416F15F-B97D-F06B-AA7B-2ACEA0295E1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A8DF82F-282E-176D-677B-5C030626AD60}"/>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3987772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E99129-B018-EDEF-4B02-9DDF9C83B5D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28F929E-F20B-B114-55EE-9CD286A647F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13F874A-9241-B8E5-F6C1-398303242988}"/>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5" name="Segnaposto piè di pagina 4">
            <a:extLst>
              <a:ext uri="{FF2B5EF4-FFF2-40B4-BE49-F238E27FC236}">
                <a16:creationId xmlns:a16="http://schemas.microsoft.com/office/drawing/2014/main" id="{0507DBE9-F67F-7D43-507F-F60FF1FCB2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C91369D-F590-190B-68E4-1D65F9B5C305}"/>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4142058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5094214-1DD6-F4AB-FA6D-0BA57F2B445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F010370-9A9E-056D-1E3C-2F6B5369C67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4B45C85-F798-6E8B-A936-A07DB3323628}"/>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5" name="Segnaposto piè di pagina 4">
            <a:extLst>
              <a:ext uri="{FF2B5EF4-FFF2-40B4-BE49-F238E27FC236}">
                <a16:creationId xmlns:a16="http://schemas.microsoft.com/office/drawing/2014/main" id="{7E97F192-541A-EC37-08E1-1B587A509B1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295387E-2815-60C2-0BDE-831194BAA9BB}"/>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366589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786951-FFEF-8879-FF53-21C045696B8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1926C60-0660-AF94-A3AE-38771C83AF0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3EBDB5D-FBCF-70B9-7718-9B5946B6755A}"/>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5" name="Segnaposto piè di pagina 4">
            <a:extLst>
              <a:ext uri="{FF2B5EF4-FFF2-40B4-BE49-F238E27FC236}">
                <a16:creationId xmlns:a16="http://schemas.microsoft.com/office/drawing/2014/main" id="{B9A41745-18C0-C5A2-8B84-BB9B470E70A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5FCDA4D-BD27-3D1B-6B60-83636128234C}"/>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67975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7750E3-134E-C8E5-A932-470723770B7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B991F8D-77A2-B2C9-F74C-524D8DFCC8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1F006C1-5560-BFB4-9C4E-73E6AEFDBACF}"/>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5" name="Segnaposto piè di pagina 4">
            <a:extLst>
              <a:ext uri="{FF2B5EF4-FFF2-40B4-BE49-F238E27FC236}">
                <a16:creationId xmlns:a16="http://schemas.microsoft.com/office/drawing/2014/main" id="{6D61A199-F016-0D76-4916-3E33CDF9A7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F6E5F42-49DA-4AD8-0558-CE7988473F23}"/>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353736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EABD28-CEDC-8EBB-ECAE-E4E0692CCCD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E2C2715-1E8F-F6B4-8981-C4E0546A874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D92DE5C-A3B1-456F-F54E-1C94BD45024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305D84F-3E68-363D-3BD9-DD3BB57616B4}"/>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6" name="Segnaposto piè di pagina 5">
            <a:extLst>
              <a:ext uri="{FF2B5EF4-FFF2-40B4-BE49-F238E27FC236}">
                <a16:creationId xmlns:a16="http://schemas.microsoft.com/office/drawing/2014/main" id="{E8BCF4D5-F204-87BB-9E73-237B1152C51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49006A4-EB3A-249F-55D5-647D69866B3B}"/>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4021151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542FB8-0ACD-E984-76C1-C69632272D7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11170F9-9043-5953-EDAC-C97FEA4F1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2F2A318-54E4-2D81-3F6F-E83374ACAFB3}"/>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5BBF06C-7255-2005-463B-5DF41E838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B07B03E-EEB2-5919-4946-308CFADCEF6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2244684-2D28-A681-6897-ECED6E26B9DD}"/>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8" name="Segnaposto piè di pagina 7">
            <a:extLst>
              <a:ext uri="{FF2B5EF4-FFF2-40B4-BE49-F238E27FC236}">
                <a16:creationId xmlns:a16="http://schemas.microsoft.com/office/drawing/2014/main" id="{2C99584D-2037-8BBC-599F-C13FA8608CB2}"/>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F8D5EA9-EB77-4D0C-5D00-ACA4D2E67C61}"/>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2241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83C0FA-11C0-3944-4F60-7D70B1CC4B03}"/>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DBC40BF-5C0D-68E0-8358-E189FE7BA10B}"/>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4" name="Segnaposto piè di pagina 3">
            <a:extLst>
              <a:ext uri="{FF2B5EF4-FFF2-40B4-BE49-F238E27FC236}">
                <a16:creationId xmlns:a16="http://schemas.microsoft.com/office/drawing/2014/main" id="{9D45AC17-754F-4982-D9BE-F21D2A838B7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DB91911-C3A5-11BC-7A5A-0116AA9D2083}"/>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371122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9EC00EF-B025-0E47-DA2B-918196A42783}"/>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3" name="Segnaposto piè di pagina 2">
            <a:extLst>
              <a:ext uri="{FF2B5EF4-FFF2-40B4-BE49-F238E27FC236}">
                <a16:creationId xmlns:a16="http://schemas.microsoft.com/office/drawing/2014/main" id="{1FCF2E4C-1F8E-4E60-AE4E-58BC91A961C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33E1036-B43E-B10C-1B9B-90633F75CB12}"/>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2838136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AF0B58-7909-D9D9-A32B-07C48C9C504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A3D4C80-8E5D-4F69-EA90-BC5CBAC81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21AF2A6-BADD-DE5B-B681-C4CDF5AC1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0A1FCEE-8923-EE8F-62A1-6AEFA0AD7FFA}"/>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6" name="Segnaposto piè di pagina 5">
            <a:extLst>
              <a:ext uri="{FF2B5EF4-FFF2-40B4-BE49-F238E27FC236}">
                <a16:creationId xmlns:a16="http://schemas.microsoft.com/office/drawing/2014/main" id="{F6E8C0D7-0C8F-E1DC-5A79-AD2880D9E9A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4746514-5002-6EAF-B7C2-073D64A8F0B7}"/>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226340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C81A79-5F4C-7C5B-991A-5EAA42F96DD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B5D48E0-15C9-212C-DFC8-4F62DD1FE6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CFB76E3-4EB3-EB66-9C50-710946321D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A0F58FF-2CF2-7507-46A5-E5972B67FA16}"/>
              </a:ext>
            </a:extLst>
          </p:cNvPr>
          <p:cNvSpPr>
            <a:spLocks noGrp="1"/>
          </p:cNvSpPr>
          <p:nvPr>
            <p:ph type="dt" sz="half" idx="10"/>
          </p:nvPr>
        </p:nvSpPr>
        <p:spPr/>
        <p:txBody>
          <a:bodyPr/>
          <a:lstStyle/>
          <a:p>
            <a:fld id="{10700E6F-3633-A942-A8D8-83D6A1787A47}" type="datetimeFigureOut">
              <a:rPr lang="it-IT" smtClean="0"/>
              <a:t>01/02/2023</a:t>
            </a:fld>
            <a:endParaRPr lang="it-IT"/>
          </a:p>
        </p:txBody>
      </p:sp>
      <p:sp>
        <p:nvSpPr>
          <p:cNvPr id="6" name="Segnaposto piè di pagina 5">
            <a:extLst>
              <a:ext uri="{FF2B5EF4-FFF2-40B4-BE49-F238E27FC236}">
                <a16:creationId xmlns:a16="http://schemas.microsoft.com/office/drawing/2014/main" id="{0F45296D-E202-3D6E-44E5-1A111F80B98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42909C2-85DE-6B67-0330-7C078B092EE3}"/>
              </a:ext>
            </a:extLst>
          </p:cNvPr>
          <p:cNvSpPr>
            <a:spLocks noGrp="1"/>
          </p:cNvSpPr>
          <p:nvPr>
            <p:ph type="sldNum" sz="quarter" idx="12"/>
          </p:nvPr>
        </p:nvSpPr>
        <p:spPr/>
        <p:txBody>
          <a:bodyPr/>
          <a:lstStyle/>
          <a:p>
            <a:fld id="{576D5469-F4DA-C44E-9E92-1AE0243170F3}" type="slidenum">
              <a:rPr lang="it-IT" smtClean="0"/>
              <a:t>‹N›</a:t>
            </a:fld>
            <a:endParaRPr lang="it-IT"/>
          </a:p>
        </p:txBody>
      </p:sp>
    </p:spTree>
    <p:extLst>
      <p:ext uri="{BB962C8B-B14F-4D97-AF65-F5344CB8AC3E}">
        <p14:creationId xmlns:p14="http://schemas.microsoft.com/office/powerpoint/2010/main" val="351183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D946F7-1186-8075-A0D7-AAF3F5463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FBFD96B-FC07-5820-46A6-6DAF0CB99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A3089E5-2B15-F831-6A55-7D7D01C291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700E6F-3633-A942-A8D8-83D6A1787A47}" type="datetimeFigureOut">
              <a:rPr lang="it-IT" smtClean="0"/>
              <a:t>01/02/2023</a:t>
            </a:fld>
            <a:endParaRPr lang="it-IT"/>
          </a:p>
        </p:txBody>
      </p:sp>
      <p:sp>
        <p:nvSpPr>
          <p:cNvPr id="5" name="Segnaposto piè di pagina 4">
            <a:extLst>
              <a:ext uri="{FF2B5EF4-FFF2-40B4-BE49-F238E27FC236}">
                <a16:creationId xmlns:a16="http://schemas.microsoft.com/office/drawing/2014/main" id="{7ED06509-7595-E664-D81D-FD5A41CE51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0256537-FF52-60B2-166C-67877726D1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D5469-F4DA-C44E-9E92-1AE0243170F3}" type="slidenum">
              <a:rPr lang="it-IT" smtClean="0"/>
              <a:t>‹N›</a:t>
            </a:fld>
            <a:endParaRPr lang="it-IT"/>
          </a:p>
        </p:txBody>
      </p:sp>
    </p:spTree>
    <p:extLst>
      <p:ext uri="{BB962C8B-B14F-4D97-AF65-F5344CB8AC3E}">
        <p14:creationId xmlns:p14="http://schemas.microsoft.com/office/powerpoint/2010/main" val="397919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sigilloLogoUnipd_CMYK2">
            <a:extLst>
              <a:ext uri="{FF2B5EF4-FFF2-40B4-BE49-F238E27FC236}">
                <a16:creationId xmlns:a16="http://schemas.microsoft.com/office/drawing/2014/main" id="{3A49A8BB-D343-1642-A266-B40C6D34D43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754" y="470965"/>
            <a:ext cx="2265564" cy="1105200"/>
          </a:xfrm>
          <a:prstGeom prst="rect">
            <a:avLst/>
          </a:prstGeom>
          <a:noFill/>
          <a:ln>
            <a:noFill/>
          </a:ln>
        </p:spPr>
      </p:pic>
      <p:sp>
        <p:nvSpPr>
          <p:cNvPr id="18" name="Rettangolo 17">
            <a:extLst>
              <a:ext uri="{FF2B5EF4-FFF2-40B4-BE49-F238E27FC236}">
                <a16:creationId xmlns:a16="http://schemas.microsoft.com/office/drawing/2014/main" id="{0BE53BE4-AE0E-7742-90F9-6ECA1E886E3F}"/>
              </a:ext>
            </a:extLst>
          </p:cNvPr>
          <p:cNvSpPr/>
          <p:nvPr/>
        </p:nvSpPr>
        <p:spPr>
          <a:xfrm>
            <a:off x="947928" y="2040509"/>
            <a:ext cx="10204704" cy="1463091"/>
          </a:xfrm>
          <a:prstGeom prst="rect">
            <a:avLst/>
          </a:prstGeom>
          <a:solidFill>
            <a:srgbClr val="B314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ext Box 1">
            <a:extLst>
              <a:ext uri="{FF2B5EF4-FFF2-40B4-BE49-F238E27FC236}">
                <a16:creationId xmlns:a16="http://schemas.microsoft.com/office/drawing/2014/main" id="{9DE69756-E76F-EA4F-3C38-06613E91D3FA}"/>
              </a:ext>
            </a:extLst>
          </p:cNvPr>
          <p:cNvSpPr txBox="1">
            <a:spLocks noChangeArrowheads="1"/>
          </p:cNvSpPr>
          <p:nvPr/>
        </p:nvSpPr>
        <p:spPr bwMode="auto">
          <a:xfrm>
            <a:off x="1039368" y="2289800"/>
            <a:ext cx="9848765" cy="1025658"/>
          </a:xfrm>
          <a:prstGeom prst="rect">
            <a:avLst/>
          </a:prstGeom>
          <a:noFill/>
          <a:ln w="9525">
            <a:noFill/>
            <a:round/>
            <a:headEnd/>
            <a:tailEnd/>
          </a:ln>
        </p:spPr>
        <p:txBody>
          <a:bodyPr lIns="0" tIns="21374" rIns="0" bIns="0" anchor="ctr"/>
          <a:lstStyle/>
          <a:p>
            <a:pPr algn="ctr">
              <a:lnSpc>
                <a:spcPct val="93000"/>
              </a:lnSpc>
              <a:buClr>
                <a:srgbClr val="000000"/>
              </a:buClr>
              <a:buSzPct val="100000"/>
              <a:tabLst>
                <a:tab pos="515903" algn="l"/>
                <a:tab pos="1031807" algn="l"/>
                <a:tab pos="1547708" algn="l"/>
                <a:tab pos="2063614" algn="l"/>
                <a:tab pos="2579515" algn="l"/>
                <a:tab pos="3095417" algn="l"/>
                <a:tab pos="3611321" algn="l"/>
                <a:tab pos="4127224" algn="l"/>
                <a:tab pos="4643127" algn="l"/>
                <a:tab pos="5159030" algn="l"/>
                <a:tab pos="5674932" algn="l"/>
                <a:tab pos="6190836" algn="l"/>
              </a:tabLst>
            </a:pPr>
            <a:r>
              <a:rPr lang="en-US" altLang="it-IT" sz="2400" b="1">
                <a:solidFill>
                  <a:schemeClr val="bg1"/>
                </a:solidFill>
                <a:latin typeface="Tahoma" pitchFamily="34" charset="0"/>
                <a:ea typeface="Tahoma" pitchFamily="34" charset="0"/>
                <a:cs typeface="Tahoma" pitchFamily="34" charset="0"/>
              </a:rPr>
              <a:t>Lymphoma Subtype Classification Using Neural</a:t>
            </a:r>
          </a:p>
          <a:p>
            <a:pPr algn="ctr">
              <a:lnSpc>
                <a:spcPct val="93000"/>
              </a:lnSpc>
              <a:buClr>
                <a:srgbClr val="000000"/>
              </a:buClr>
              <a:buSzPct val="100000"/>
              <a:tabLst>
                <a:tab pos="515903" algn="l"/>
                <a:tab pos="1031807" algn="l"/>
                <a:tab pos="1547708" algn="l"/>
                <a:tab pos="2063614" algn="l"/>
                <a:tab pos="2579515" algn="l"/>
                <a:tab pos="3095417" algn="l"/>
                <a:tab pos="3611321" algn="l"/>
                <a:tab pos="4127224" algn="l"/>
                <a:tab pos="4643127" algn="l"/>
                <a:tab pos="5159030" algn="l"/>
                <a:tab pos="5674932" algn="l"/>
                <a:tab pos="6190836" algn="l"/>
              </a:tabLst>
            </a:pPr>
            <a:r>
              <a:rPr lang="en-US" altLang="it-IT" sz="2400" b="1">
                <a:solidFill>
                  <a:schemeClr val="bg1"/>
                </a:solidFill>
                <a:latin typeface="Tahoma" pitchFamily="34" charset="0"/>
                <a:ea typeface="Tahoma" pitchFamily="34" charset="0"/>
                <a:cs typeface="Tahoma" pitchFamily="34" charset="0"/>
              </a:rPr>
              <a:t>Networks To Support Human Hematopathologist</a:t>
            </a:r>
          </a:p>
          <a:p>
            <a:pPr algn="ctr">
              <a:lnSpc>
                <a:spcPct val="93000"/>
              </a:lnSpc>
              <a:buClr>
                <a:srgbClr val="000000"/>
              </a:buClr>
              <a:buSzPct val="100000"/>
              <a:tabLst>
                <a:tab pos="515903" algn="l"/>
                <a:tab pos="1031807" algn="l"/>
                <a:tab pos="1547708" algn="l"/>
                <a:tab pos="2063614" algn="l"/>
                <a:tab pos="2579515" algn="l"/>
                <a:tab pos="3095417" algn="l"/>
                <a:tab pos="3611321" algn="l"/>
                <a:tab pos="4127224" algn="l"/>
                <a:tab pos="4643127" algn="l"/>
                <a:tab pos="5159030" algn="l"/>
                <a:tab pos="5674932" algn="l"/>
                <a:tab pos="6190836" algn="l"/>
              </a:tabLst>
            </a:pPr>
            <a:r>
              <a:rPr lang="en-US" altLang="it-IT" sz="2400" b="1">
                <a:solidFill>
                  <a:schemeClr val="bg1"/>
                </a:solidFill>
                <a:latin typeface="Tahoma" pitchFamily="34" charset="0"/>
                <a:ea typeface="Tahoma" pitchFamily="34" charset="0"/>
                <a:cs typeface="Tahoma" pitchFamily="34" charset="0"/>
              </a:rPr>
              <a:t>decisions</a:t>
            </a:r>
            <a:endParaRPr lang="it-IT" altLang="it-IT" sz="2400" b="1" dirty="0">
              <a:solidFill>
                <a:schemeClr val="bg1"/>
              </a:solidFill>
              <a:latin typeface="Tahoma" pitchFamily="34" charset="0"/>
              <a:ea typeface="Tahoma" pitchFamily="34" charset="0"/>
              <a:cs typeface="Tahoma" pitchFamily="34" charset="0"/>
            </a:endParaRPr>
          </a:p>
        </p:txBody>
      </p:sp>
      <p:sp>
        <p:nvSpPr>
          <p:cNvPr id="13" name="Text Box 1">
            <a:extLst>
              <a:ext uri="{FF2B5EF4-FFF2-40B4-BE49-F238E27FC236}">
                <a16:creationId xmlns:a16="http://schemas.microsoft.com/office/drawing/2014/main" id="{CF856F67-743B-681D-5251-F55A26B146B0}"/>
              </a:ext>
            </a:extLst>
          </p:cNvPr>
          <p:cNvSpPr txBox="1">
            <a:spLocks noChangeArrowheads="1"/>
          </p:cNvSpPr>
          <p:nvPr/>
        </p:nvSpPr>
        <p:spPr bwMode="auto">
          <a:xfrm>
            <a:off x="2754318" y="4140171"/>
            <a:ext cx="6685380" cy="1102358"/>
          </a:xfrm>
          <a:prstGeom prst="rect">
            <a:avLst/>
          </a:prstGeom>
          <a:noFill/>
          <a:ln w="9525">
            <a:noFill/>
            <a:round/>
            <a:headEnd/>
            <a:tailEnd/>
          </a:ln>
        </p:spPr>
        <p:txBody>
          <a:bodyPr lIns="0" tIns="21374" rIns="0" bIns="0" anchor="ctr"/>
          <a:lstStyle/>
          <a:p>
            <a:pPr algn="ctr">
              <a:lnSpc>
                <a:spcPct val="93000"/>
              </a:lnSpc>
              <a:buClr>
                <a:srgbClr val="000000"/>
              </a:buClr>
              <a:buSzPct val="100000"/>
              <a:tabLst>
                <a:tab pos="515903" algn="l"/>
                <a:tab pos="1031807" algn="l"/>
                <a:tab pos="1547708" algn="l"/>
                <a:tab pos="2063614" algn="l"/>
                <a:tab pos="2579515" algn="l"/>
                <a:tab pos="3095417" algn="l"/>
                <a:tab pos="3611321" algn="l"/>
                <a:tab pos="4127224" algn="l"/>
                <a:tab pos="4643127" algn="l"/>
                <a:tab pos="5159030" algn="l"/>
                <a:tab pos="5674932" algn="l"/>
                <a:tab pos="6190836" algn="l"/>
              </a:tabLst>
            </a:pPr>
            <a:r>
              <a:rPr lang="it-IT" altLang="it-IT" sz="2025" b="1" dirty="0">
                <a:solidFill>
                  <a:srgbClr val="000000"/>
                </a:solidFill>
                <a:latin typeface="Tahoma" pitchFamily="34" charset="0"/>
                <a:ea typeface="Tahoma" pitchFamily="34" charset="0"/>
                <a:cs typeface="Tahoma" pitchFamily="34" charset="0"/>
              </a:rPr>
              <a:t>Chiara Fantinato, Riccardo </a:t>
            </a:r>
            <a:r>
              <a:rPr lang="it-IT" altLang="it-IT" sz="2025" b="1" dirty="0" err="1">
                <a:solidFill>
                  <a:srgbClr val="000000"/>
                </a:solidFill>
                <a:latin typeface="Tahoma" pitchFamily="34" charset="0"/>
                <a:ea typeface="Tahoma" pitchFamily="34" charset="0"/>
                <a:cs typeface="Tahoma" pitchFamily="34" charset="0"/>
              </a:rPr>
              <a:t>Malgarotto</a:t>
            </a:r>
            <a:r>
              <a:rPr lang="it-IT" altLang="it-IT" sz="2025" b="1" dirty="0">
                <a:solidFill>
                  <a:srgbClr val="000000"/>
                </a:solidFill>
                <a:latin typeface="Tahoma" pitchFamily="34" charset="0"/>
                <a:ea typeface="Tahoma" pitchFamily="34" charset="0"/>
                <a:cs typeface="Tahoma" pitchFamily="34" charset="0"/>
              </a:rPr>
              <a:t> Boschiero</a:t>
            </a:r>
          </a:p>
        </p:txBody>
      </p:sp>
      <p:sp>
        <p:nvSpPr>
          <p:cNvPr id="14" name="Text Box 1">
            <a:extLst>
              <a:ext uri="{FF2B5EF4-FFF2-40B4-BE49-F238E27FC236}">
                <a16:creationId xmlns:a16="http://schemas.microsoft.com/office/drawing/2014/main" id="{8FED5F2C-6FA0-ECE4-1248-16C3443F12F4}"/>
              </a:ext>
            </a:extLst>
          </p:cNvPr>
          <p:cNvSpPr txBox="1">
            <a:spLocks noChangeArrowheads="1"/>
          </p:cNvSpPr>
          <p:nvPr/>
        </p:nvSpPr>
        <p:spPr bwMode="auto">
          <a:xfrm>
            <a:off x="2466689" y="4977440"/>
            <a:ext cx="7258622" cy="1102358"/>
          </a:xfrm>
          <a:prstGeom prst="rect">
            <a:avLst/>
          </a:prstGeom>
          <a:noFill/>
          <a:ln w="9525">
            <a:noFill/>
            <a:round/>
            <a:headEnd/>
            <a:tailEnd/>
          </a:ln>
        </p:spPr>
        <p:txBody>
          <a:bodyPr lIns="0" tIns="21374" rIns="0" bIns="0" anchor="ctr"/>
          <a:lstStyle/>
          <a:p>
            <a:pPr algn="ctr">
              <a:lnSpc>
                <a:spcPct val="93000"/>
              </a:lnSpc>
              <a:buClr>
                <a:srgbClr val="000000"/>
              </a:buClr>
              <a:buSzPct val="100000"/>
              <a:tabLst>
                <a:tab pos="515903" algn="l"/>
                <a:tab pos="1031807" algn="l"/>
                <a:tab pos="1547708" algn="l"/>
                <a:tab pos="2063614" algn="l"/>
                <a:tab pos="2579515" algn="l"/>
                <a:tab pos="3095417" algn="l"/>
                <a:tab pos="3611321" algn="l"/>
                <a:tab pos="4127224" algn="l"/>
                <a:tab pos="4643127" algn="l"/>
                <a:tab pos="5159030" algn="l"/>
                <a:tab pos="5674932" algn="l"/>
                <a:tab pos="6190836" algn="l"/>
              </a:tabLst>
            </a:pPr>
            <a:r>
              <a:rPr lang="it-IT" altLang="it-IT" sz="2025" dirty="0">
                <a:solidFill>
                  <a:srgbClr val="000000"/>
                </a:solidFill>
                <a:latin typeface="Tahoma" pitchFamily="34" charset="0"/>
                <a:ea typeface="Tahoma" pitchFamily="34" charset="0"/>
                <a:cs typeface="Tahoma" pitchFamily="34" charset="0"/>
              </a:rPr>
              <a:t>Human Data Analytics</a:t>
            </a:r>
          </a:p>
          <a:p>
            <a:pPr algn="ctr">
              <a:lnSpc>
                <a:spcPct val="93000"/>
              </a:lnSpc>
              <a:buClr>
                <a:srgbClr val="000000"/>
              </a:buClr>
              <a:buSzPct val="100000"/>
              <a:tabLst>
                <a:tab pos="515903" algn="l"/>
                <a:tab pos="1031807" algn="l"/>
                <a:tab pos="1547708" algn="l"/>
                <a:tab pos="2063614" algn="l"/>
                <a:tab pos="2579515" algn="l"/>
                <a:tab pos="3095417" algn="l"/>
                <a:tab pos="3611321" algn="l"/>
                <a:tab pos="4127224" algn="l"/>
                <a:tab pos="4643127" algn="l"/>
                <a:tab pos="5159030" algn="l"/>
                <a:tab pos="5674932" algn="l"/>
                <a:tab pos="6190836" algn="l"/>
              </a:tabLst>
            </a:pPr>
            <a:r>
              <a:rPr lang="it-IT" altLang="it-IT" sz="2025" dirty="0" err="1">
                <a:solidFill>
                  <a:srgbClr val="000000"/>
                </a:solidFill>
                <a:latin typeface="Tahoma" pitchFamily="34" charset="0"/>
                <a:ea typeface="Tahoma" pitchFamily="34" charset="0"/>
                <a:cs typeface="Tahoma" pitchFamily="34" charset="0"/>
              </a:rPr>
              <a:t>Academic</a:t>
            </a:r>
            <a:r>
              <a:rPr lang="it-IT" altLang="it-IT" sz="2025" dirty="0">
                <a:solidFill>
                  <a:srgbClr val="000000"/>
                </a:solidFill>
                <a:latin typeface="Tahoma" pitchFamily="34" charset="0"/>
                <a:ea typeface="Tahoma" pitchFamily="34" charset="0"/>
                <a:cs typeface="Tahoma" pitchFamily="34" charset="0"/>
              </a:rPr>
              <a:t> </a:t>
            </a:r>
            <a:r>
              <a:rPr lang="it-IT" altLang="it-IT" sz="2025" dirty="0" err="1">
                <a:solidFill>
                  <a:srgbClr val="000000"/>
                </a:solidFill>
                <a:latin typeface="Tahoma" pitchFamily="34" charset="0"/>
                <a:ea typeface="Tahoma" pitchFamily="34" charset="0"/>
                <a:cs typeface="Tahoma" pitchFamily="34" charset="0"/>
              </a:rPr>
              <a:t>Year</a:t>
            </a:r>
            <a:r>
              <a:rPr lang="it-IT" altLang="it-IT" sz="2025" dirty="0">
                <a:solidFill>
                  <a:srgbClr val="000000"/>
                </a:solidFill>
                <a:latin typeface="Tahoma" pitchFamily="34" charset="0"/>
                <a:ea typeface="Tahoma" pitchFamily="34" charset="0"/>
                <a:cs typeface="Tahoma" pitchFamily="34" charset="0"/>
              </a:rPr>
              <a:t> 2022/2023</a:t>
            </a:r>
          </a:p>
        </p:txBody>
      </p:sp>
      <p:pic>
        <p:nvPicPr>
          <p:cNvPr id="11" name="Picture 7">
            <a:extLst>
              <a:ext uri="{FF2B5EF4-FFF2-40B4-BE49-F238E27FC236}">
                <a16:creationId xmlns:a16="http://schemas.microsoft.com/office/drawing/2014/main" id="{80B5B10C-2BD5-D61C-480A-571ED4D97E70}"/>
              </a:ext>
            </a:extLst>
          </p:cNvPr>
          <p:cNvPicPr>
            <a:picLocks noChangeAspect="1" noChangeArrowheads="1"/>
          </p:cNvPicPr>
          <p:nvPr/>
        </p:nvPicPr>
        <p:blipFill>
          <a:blip r:embed="rId4" cstate="print"/>
          <a:srcRect/>
          <a:stretch>
            <a:fillRect/>
          </a:stretch>
        </p:blipFill>
        <p:spPr bwMode="auto">
          <a:xfrm>
            <a:off x="9840690" y="163832"/>
            <a:ext cx="1862556" cy="1719465"/>
          </a:xfrm>
          <a:prstGeom prst="rect">
            <a:avLst/>
          </a:prstGeom>
          <a:noFill/>
          <a:ln w="9525">
            <a:noFill/>
            <a:round/>
            <a:headEnd/>
            <a:tailEnd/>
          </a:ln>
        </p:spPr>
      </p:pic>
    </p:spTree>
    <p:extLst>
      <p:ext uri="{BB962C8B-B14F-4D97-AF65-F5344CB8AC3E}">
        <p14:creationId xmlns:p14="http://schemas.microsoft.com/office/powerpoint/2010/main" val="21267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Heatmaps</a:t>
            </a:r>
            <a:endParaRPr lang="it-IT" sz="2800" b="1" dirty="0">
              <a:solidFill>
                <a:schemeClr val="bg1"/>
              </a:solidFill>
              <a:latin typeface="Tahoma" pitchFamily="34" charset="0"/>
              <a:ea typeface="Tahoma" pitchFamily="34" charset="0"/>
              <a:cs typeface="Tahoma" pitchFamily="34" charset="0"/>
            </a:endParaRP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8</a:t>
            </a:r>
          </a:p>
        </p:txBody>
      </p:sp>
      <p:sp>
        <p:nvSpPr>
          <p:cNvPr id="12" name="CasellaDiTesto 11">
            <a:extLst>
              <a:ext uri="{FF2B5EF4-FFF2-40B4-BE49-F238E27FC236}">
                <a16:creationId xmlns:a16="http://schemas.microsoft.com/office/drawing/2014/main" id="{E0928EB4-9175-3759-F009-1A7FAAC37AE9}"/>
              </a:ext>
            </a:extLst>
          </p:cNvPr>
          <p:cNvSpPr txBox="1"/>
          <p:nvPr/>
        </p:nvSpPr>
        <p:spPr>
          <a:xfrm>
            <a:off x="389511" y="1831560"/>
            <a:ext cx="5923808" cy="4524315"/>
          </a:xfrm>
          <a:prstGeom prst="rect">
            <a:avLst/>
          </a:prstGeom>
          <a:noFill/>
        </p:spPr>
        <p:txBody>
          <a:bodyPr wrap="square">
            <a:spAutoFit/>
          </a:bodyPr>
          <a:lstStyle/>
          <a:p>
            <a:pPr marL="285750" indent="-285750" algn="just">
              <a:buFont typeface="Arial" panose="020B0604020202020204" pitchFamily="34" charset="0"/>
              <a:buChar char="•"/>
            </a:pPr>
            <a:r>
              <a:rPr lang="en-US" b="1" dirty="0">
                <a:cs typeface="Arial" panose="020B0604020202020204" pitchFamily="34" charset="0"/>
              </a:rPr>
              <a:t>Idea: </a:t>
            </a:r>
            <a:r>
              <a:rPr lang="en-US" dirty="0">
                <a:cs typeface="Arial" panose="020B0604020202020204" pitchFamily="34" charset="0"/>
              </a:rPr>
              <a:t>Provide visual explanation for machine’s decisions.</a:t>
            </a:r>
          </a:p>
          <a:p>
            <a:pPr marL="285750" indent="-285750" algn="just">
              <a:buFont typeface="Arial" panose="020B0604020202020204" pitchFamily="34" charset="0"/>
              <a:buChar char="•"/>
            </a:pPr>
            <a:endParaRPr lang="en-US" dirty="0">
              <a:effectLst/>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b="1" dirty="0"/>
              <a:t>Heatmaps: </a:t>
            </a:r>
            <a:r>
              <a:rPr lang="en-US" dirty="0"/>
              <a:t>Weighted average of the last convolution layers using as weights the parameters the last dense layer.</a:t>
            </a:r>
          </a:p>
          <a:p>
            <a:pPr marL="285750" indent="-285750" algn="just">
              <a:buFont typeface="Arial" panose="020B0604020202020204" pitchFamily="34" charset="0"/>
              <a:buChar char="•"/>
            </a:pPr>
            <a:endParaRPr lang="en-US" dirty="0">
              <a:effectLst/>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b="1" dirty="0">
                <a:ea typeface="Calibri" panose="020F0502020204030204" pitchFamily="34" charset="0"/>
                <a:cs typeface="Arial" panose="020B0604020202020204" pitchFamily="34" charset="0"/>
              </a:rPr>
              <a:t>Validity of heatmaps:</a:t>
            </a:r>
          </a:p>
          <a:p>
            <a:pPr marL="742950" lvl="1" indent="-285750" algn="just">
              <a:buFont typeface="Arial" panose="020B0604020202020204" pitchFamily="34" charset="0"/>
              <a:buChar char="•"/>
            </a:pPr>
            <a:r>
              <a:rPr lang="en-US" dirty="0">
                <a:ea typeface="Calibri" panose="020F0502020204030204" pitchFamily="34" charset="0"/>
                <a:cs typeface="Arial" panose="020B0604020202020204" pitchFamily="34" charset="0"/>
              </a:rPr>
              <a:t>Mean of the ratios between</a:t>
            </a:r>
            <a:endParaRPr lang="en-US" b="1" dirty="0">
              <a:ea typeface="Calibri" panose="020F0502020204030204" pitchFamily="34" charset="0"/>
              <a:cs typeface="Arial" panose="020B0604020202020204" pitchFamily="34" charset="0"/>
            </a:endParaRPr>
          </a:p>
          <a:p>
            <a:pPr marL="1200150" lvl="2" indent="-285750" algn="just">
              <a:buFont typeface="Arial" panose="020B0604020202020204" pitchFamily="34" charset="0"/>
              <a:buChar char="•"/>
            </a:pPr>
            <a:r>
              <a:rPr lang="en-US" dirty="0"/>
              <a:t>Number of non-zero pixels in the intersection image</a:t>
            </a:r>
          </a:p>
          <a:p>
            <a:pPr marL="1200150" lvl="2" indent="-285750" algn="just">
              <a:buFont typeface="Arial" panose="020B0604020202020204" pitchFamily="34" charset="0"/>
              <a:buChar char="•"/>
            </a:pPr>
            <a:r>
              <a:rPr lang="en-US" dirty="0"/>
              <a:t>Number of non-zero pixels in the image obtained by summing all the masked images related to that image</a:t>
            </a:r>
          </a:p>
          <a:p>
            <a:pPr marL="742950" lvl="1" indent="-285750" algn="just">
              <a:buFont typeface="Arial" panose="020B0604020202020204" pitchFamily="34" charset="0"/>
              <a:buChar char="•"/>
            </a:pPr>
            <a:r>
              <a:rPr lang="en-US" dirty="0">
                <a:ea typeface="Calibri" panose="020F0502020204030204" pitchFamily="34" charset="0"/>
                <a:cs typeface="Arial" panose="020B0604020202020204" pitchFamily="34" charset="0"/>
              </a:rPr>
              <a:t>Number of images without intersection</a:t>
            </a:r>
            <a:endParaRPr lang="en-US" dirty="0">
              <a:effectLst/>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endParaRPr lang="en-US" dirty="0">
              <a:effectLst/>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endParaRPr lang="en-GB" dirty="0">
              <a:effectLst/>
              <a:ea typeface="Calibri" panose="020F0502020204030204" pitchFamily="34" charset="0"/>
              <a:cs typeface="Arial" panose="020B0604020202020204" pitchFamily="34" charset="0"/>
            </a:endParaRPr>
          </a:p>
        </p:txBody>
      </p:sp>
      <p:grpSp>
        <p:nvGrpSpPr>
          <p:cNvPr id="8" name="Gruppo 7">
            <a:extLst>
              <a:ext uri="{FF2B5EF4-FFF2-40B4-BE49-F238E27FC236}">
                <a16:creationId xmlns:a16="http://schemas.microsoft.com/office/drawing/2014/main" id="{CDC8036E-D7AC-2B7B-2BBA-AD366D3B414F}"/>
              </a:ext>
            </a:extLst>
          </p:cNvPr>
          <p:cNvGrpSpPr/>
          <p:nvPr/>
        </p:nvGrpSpPr>
        <p:grpSpPr>
          <a:xfrm>
            <a:off x="6890549" y="1656080"/>
            <a:ext cx="4716462" cy="4294406"/>
            <a:chOff x="6583662" y="2131568"/>
            <a:chExt cx="3672795" cy="3542005"/>
          </a:xfrm>
        </p:grpSpPr>
        <p:pic>
          <p:nvPicPr>
            <p:cNvPr id="4" name="Immagine 3">
              <a:extLst>
                <a:ext uri="{FF2B5EF4-FFF2-40B4-BE49-F238E27FC236}">
                  <a16:creationId xmlns:a16="http://schemas.microsoft.com/office/drawing/2014/main" id="{21D71080-D1B9-3E04-EA9D-157EB3AB5566}"/>
                </a:ext>
              </a:extLst>
            </p:cNvPr>
            <p:cNvPicPr>
              <a:picLocks noChangeAspect="1"/>
            </p:cNvPicPr>
            <p:nvPr/>
          </p:nvPicPr>
          <p:blipFill rotWithShape="1">
            <a:blip r:embed="rId5"/>
            <a:srcRect r="31373"/>
            <a:stretch/>
          </p:blipFill>
          <p:spPr>
            <a:xfrm>
              <a:off x="6583662" y="2131568"/>
              <a:ext cx="3672795" cy="1789449"/>
            </a:xfrm>
            <a:prstGeom prst="rect">
              <a:avLst/>
            </a:prstGeom>
          </p:spPr>
        </p:pic>
        <p:pic>
          <p:nvPicPr>
            <p:cNvPr id="6" name="Immagine 5" descr="Immagine che contiene testo, piazza&#10;&#10;Descrizione generata automaticamente">
              <a:extLst>
                <a:ext uri="{FF2B5EF4-FFF2-40B4-BE49-F238E27FC236}">
                  <a16:creationId xmlns:a16="http://schemas.microsoft.com/office/drawing/2014/main" id="{0F0B4213-EFED-613C-6390-42C9ECF6BF8B}"/>
                </a:ext>
              </a:extLst>
            </p:cNvPr>
            <p:cNvPicPr>
              <a:picLocks noChangeAspect="1"/>
            </p:cNvPicPr>
            <p:nvPr/>
          </p:nvPicPr>
          <p:blipFill rotWithShape="1">
            <a:blip r:embed="rId6"/>
            <a:srcRect r="30976"/>
            <a:stretch/>
          </p:blipFill>
          <p:spPr>
            <a:xfrm>
              <a:off x="6639542" y="3884124"/>
              <a:ext cx="3616915" cy="1789449"/>
            </a:xfrm>
            <a:prstGeom prst="rect">
              <a:avLst/>
            </a:prstGeom>
          </p:spPr>
        </p:pic>
      </p:grpSp>
    </p:spTree>
    <p:extLst>
      <p:ext uri="{BB962C8B-B14F-4D97-AF65-F5344CB8AC3E}">
        <p14:creationId xmlns:p14="http://schemas.microsoft.com/office/powerpoint/2010/main" val="34522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Visual </a:t>
            </a:r>
            <a:r>
              <a:rPr lang="it-IT" sz="2800" b="1" dirty="0" err="1">
                <a:solidFill>
                  <a:schemeClr val="bg1"/>
                </a:solidFill>
                <a:latin typeface="Tahoma" pitchFamily="34" charset="0"/>
                <a:ea typeface="Tahoma" pitchFamily="34" charset="0"/>
                <a:cs typeface="Tahoma" pitchFamily="34" charset="0"/>
              </a:rPr>
              <a:t>attention</a:t>
            </a:r>
            <a:r>
              <a:rPr lang="it-IT" sz="2800" b="1" dirty="0">
                <a:solidFill>
                  <a:schemeClr val="bg1"/>
                </a:solidFill>
                <a:latin typeface="Tahoma" pitchFamily="34" charset="0"/>
                <a:ea typeface="Tahoma" pitchFamily="34" charset="0"/>
                <a:cs typeface="Tahoma" pitchFamily="34" charset="0"/>
              </a:rPr>
              <a:t> </a:t>
            </a:r>
            <a:r>
              <a:rPr lang="it-IT" sz="2800" b="1" dirty="0" err="1">
                <a:solidFill>
                  <a:schemeClr val="bg1"/>
                </a:solidFill>
                <a:latin typeface="Tahoma" pitchFamily="34" charset="0"/>
                <a:ea typeface="Tahoma" pitchFamily="34" charset="0"/>
                <a:cs typeface="Tahoma" pitchFamily="34" charset="0"/>
              </a:rPr>
              <a:t>meachanism</a:t>
            </a:r>
            <a:endParaRPr lang="it-IT" sz="2800" b="1" dirty="0">
              <a:solidFill>
                <a:schemeClr val="bg1"/>
              </a:solidFill>
              <a:latin typeface="Tahoma" pitchFamily="34" charset="0"/>
              <a:ea typeface="Tahoma" pitchFamily="34" charset="0"/>
              <a:cs typeface="Tahoma" pitchFamily="34" charset="0"/>
            </a:endParaRP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9</a:t>
            </a:r>
          </a:p>
        </p:txBody>
      </p:sp>
      <p:sp>
        <p:nvSpPr>
          <p:cNvPr id="12" name="CasellaDiTesto 11">
            <a:extLst>
              <a:ext uri="{FF2B5EF4-FFF2-40B4-BE49-F238E27FC236}">
                <a16:creationId xmlns:a16="http://schemas.microsoft.com/office/drawing/2014/main" id="{E0928EB4-9175-3759-F009-1A7FAAC37AE9}"/>
              </a:ext>
            </a:extLst>
          </p:cNvPr>
          <p:cNvSpPr txBox="1"/>
          <p:nvPr/>
        </p:nvSpPr>
        <p:spPr>
          <a:xfrm>
            <a:off x="524955" y="1386665"/>
            <a:ext cx="4868398" cy="584775"/>
          </a:xfrm>
          <a:prstGeom prst="rect">
            <a:avLst/>
          </a:prstGeom>
          <a:noFill/>
        </p:spPr>
        <p:txBody>
          <a:bodyPr wrap="square">
            <a:spAutoFit/>
          </a:bodyPr>
          <a:lstStyle/>
          <a:p>
            <a:r>
              <a:rPr lang="en-US" sz="1600" b="1" dirty="0">
                <a:latin typeface="Arial" panose="020B0604020202020204" pitchFamily="34" charset="0"/>
                <a:cs typeface="Arial" panose="020B0604020202020204" pitchFamily="34" charset="0"/>
              </a:rPr>
              <a:t>Idea: </a:t>
            </a:r>
            <a:r>
              <a:rPr lang="en-US" sz="1600" dirty="0">
                <a:latin typeface="Arial" panose="020B0604020202020204" pitchFamily="34" charset="0"/>
                <a:cs typeface="Arial" panose="020B0604020202020204" pitchFamily="34" charset="0"/>
              </a:rPr>
              <a:t>H</a:t>
            </a:r>
            <a:r>
              <a:rPr lang="en-US" sz="1600" dirty="0"/>
              <a:t>istological lymphoma features could be focused on a restricted area of the slide.</a:t>
            </a:r>
          </a:p>
        </p:txBody>
      </p:sp>
      <p:grpSp>
        <p:nvGrpSpPr>
          <p:cNvPr id="5" name="Gruppo 4">
            <a:extLst>
              <a:ext uri="{FF2B5EF4-FFF2-40B4-BE49-F238E27FC236}">
                <a16:creationId xmlns:a16="http://schemas.microsoft.com/office/drawing/2014/main" id="{EAF06EC1-240B-DA6A-BE1D-5AE0340700DC}"/>
              </a:ext>
            </a:extLst>
          </p:cNvPr>
          <p:cNvGrpSpPr/>
          <p:nvPr/>
        </p:nvGrpSpPr>
        <p:grpSpPr>
          <a:xfrm>
            <a:off x="6844652" y="1741785"/>
            <a:ext cx="4716000" cy="4294800"/>
            <a:chOff x="8300720" y="2131568"/>
            <a:chExt cx="3634797" cy="3542005"/>
          </a:xfrm>
        </p:grpSpPr>
        <p:pic>
          <p:nvPicPr>
            <p:cNvPr id="6" name="Immagine 5">
              <a:extLst>
                <a:ext uri="{FF2B5EF4-FFF2-40B4-BE49-F238E27FC236}">
                  <a16:creationId xmlns:a16="http://schemas.microsoft.com/office/drawing/2014/main" id="{ACD7F7C2-C763-0CE0-E6FE-6DC31916A6CF}"/>
                </a:ext>
              </a:extLst>
            </p:cNvPr>
            <p:cNvPicPr>
              <a:picLocks noChangeAspect="1"/>
            </p:cNvPicPr>
            <p:nvPr/>
          </p:nvPicPr>
          <p:blipFill rotWithShape="1">
            <a:blip r:embed="rId5"/>
            <a:srcRect l="32084"/>
            <a:stretch/>
          </p:blipFill>
          <p:spPr>
            <a:xfrm>
              <a:off x="8300720" y="2131568"/>
              <a:ext cx="3634797" cy="1789449"/>
            </a:xfrm>
            <a:prstGeom prst="rect">
              <a:avLst/>
            </a:prstGeom>
          </p:spPr>
        </p:pic>
        <p:pic>
          <p:nvPicPr>
            <p:cNvPr id="8" name="Immagine 7" descr="Immagine che contiene testo, piazza&#10;&#10;Descrizione generata automaticamente">
              <a:extLst>
                <a:ext uri="{FF2B5EF4-FFF2-40B4-BE49-F238E27FC236}">
                  <a16:creationId xmlns:a16="http://schemas.microsoft.com/office/drawing/2014/main" id="{F0722A30-55C2-BE5F-E994-239088C6CBB2}"/>
                </a:ext>
              </a:extLst>
            </p:cNvPr>
            <p:cNvPicPr>
              <a:picLocks noChangeAspect="1"/>
            </p:cNvPicPr>
            <p:nvPr/>
          </p:nvPicPr>
          <p:blipFill rotWithShape="1">
            <a:blip r:embed="rId6"/>
            <a:srcRect l="31701"/>
            <a:stretch/>
          </p:blipFill>
          <p:spPr>
            <a:xfrm>
              <a:off x="8300720" y="3884124"/>
              <a:ext cx="3578916" cy="1789449"/>
            </a:xfrm>
            <a:prstGeom prst="rect">
              <a:avLst/>
            </a:prstGeom>
          </p:spPr>
        </p:pic>
      </p:grpSp>
      <p:sp>
        <p:nvSpPr>
          <p:cNvPr id="10" name="Rettangolo 9">
            <a:extLst>
              <a:ext uri="{FF2B5EF4-FFF2-40B4-BE49-F238E27FC236}">
                <a16:creationId xmlns:a16="http://schemas.microsoft.com/office/drawing/2014/main" id="{7A30B971-A8DB-DA41-4326-BCC96624C417}"/>
              </a:ext>
            </a:extLst>
          </p:cNvPr>
          <p:cNvSpPr/>
          <p:nvPr/>
        </p:nvSpPr>
        <p:spPr>
          <a:xfrm>
            <a:off x="524955" y="3927260"/>
            <a:ext cx="1879461" cy="862858"/>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Global </a:t>
            </a:r>
            <a:r>
              <a:rPr lang="it-IT" b="1" dirty="0" err="1">
                <a:solidFill>
                  <a:schemeClr val="tx1"/>
                </a:solidFill>
              </a:rPr>
              <a:t>branch</a:t>
            </a:r>
            <a:endParaRPr lang="en-US" b="1" dirty="0">
              <a:solidFill>
                <a:schemeClr val="tx1"/>
              </a:solidFill>
            </a:endParaRPr>
          </a:p>
        </p:txBody>
      </p:sp>
      <p:sp>
        <p:nvSpPr>
          <p:cNvPr id="13" name="Rettangolo 12">
            <a:extLst>
              <a:ext uri="{FF2B5EF4-FFF2-40B4-BE49-F238E27FC236}">
                <a16:creationId xmlns:a16="http://schemas.microsoft.com/office/drawing/2014/main" id="{5B00B98A-35E5-3BBD-32F0-70AF280C2554}"/>
              </a:ext>
            </a:extLst>
          </p:cNvPr>
          <p:cNvSpPr/>
          <p:nvPr/>
        </p:nvSpPr>
        <p:spPr>
          <a:xfrm>
            <a:off x="3263426" y="3922986"/>
            <a:ext cx="1879460" cy="862857"/>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Local </a:t>
            </a:r>
            <a:r>
              <a:rPr lang="it-IT" b="1" dirty="0" err="1">
                <a:solidFill>
                  <a:schemeClr val="tx1"/>
                </a:solidFill>
              </a:rPr>
              <a:t>branch</a:t>
            </a:r>
            <a:endParaRPr lang="en-US" b="1" dirty="0">
              <a:solidFill>
                <a:schemeClr val="tx1"/>
              </a:solidFill>
            </a:endParaRPr>
          </a:p>
        </p:txBody>
      </p:sp>
      <p:sp>
        <p:nvSpPr>
          <p:cNvPr id="14" name="Rettangolo 13">
            <a:extLst>
              <a:ext uri="{FF2B5EF4-FFF2-40B4-BE49-F238E27FC236}">
                <a16:creationId xmlns:a16="http://schemas.microsoft.com/office/drawing/2014/main" id="{16A451E2-8906-8EA8-3CDC-FC99E7762F0E}"/>
              </a:ext>
            </a:extLst>
          </p:cNvPr>
          <p:cNvSpPr/>
          <p:nvPr/>
        </p:nvSpPr>
        <p:spPr>
          <a:xfrm>
            <a:off x="1781826" y="5439574"/>
            <a:ext cx="2026391" cy="862857"/>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Fusion </a:t>
            </a:r>
            <a:r>
              <a:rPr lang="it-IT" b="1" dirty="0" err="1">
                <a:solidFill>
                  <a:schemeClr val="tx1"/>
                </a:solidFill>
              </a:rPr>
              <a:t>branch</a:t>
            </a:r>
            <a:endParaRPr lang="en-US" b="1" dirty="0">
              <a:solidFill>
                <a:schemeClr val="tx1"/>
              </a:solidFill>
            </a:endParaRPr>
          </a:p>
        </p:txBody>
      </p:sp>
      <p:sp>
        <p:nvSpPr>
          <p:cNvPr id="15" name="Rettangolo 14">
            <a:extLst>
              <a:ext uri="{FF2B5EF4-FFF2-40B4-BE49-F238E27FC236}">
                <a16:creationId xmlns:a16="http://schemas.microsoft.com/office/drawing/2014/main" id="{C4820080-646D-9CA6-6935-6D553ACB1700}"/>
              </a:ext>
            </a:extLst>
          </p:cNvPr>
          <p:cNvSpPr/>
          <p:nvPr/>
        </p:nvSpPr>
        <p:spPr>
          <a:xfrm>
            <a:off x="3263427" y="3112386"/>
            <a:ext cx="1879460" cy="393782"/>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Masked</a:t>
            </a:r>
            <a:r>
              <a:rPr lang="it-IT" b="1" dirty="0">
                <a:solidFill>
                  <a:schemeClr val="tx1"/>
                </a:solidFill>
              </a:rPr>
              <a:t> image</a:t>
            </a:r>
            <a:endParaRPr lang="en-US" b="1" dirty="0">
              <a:solidFill>
                <a:schemeClr val="tx1"/>
              </a:solidFill>
            </a:endParaRPr>
          </a:p>
        </p:txBody>
      </p:sp>
      <p:sp>
        <p:nvSpPr>
          <p:cNvPr id="17" name="Rettangolo 16">
            <a:extLst>
              <a:ext uri="{FF2B5EF4-FFF2-40B4-BE49-F238E27FC236}">
                <a16:creationId xmlns:a16="http://schemas.microsoft.com/office/drawing/2014/main" id="{D5EA8EE5-A6A5-444E-3473-874CAEA95880}"/>
              </a:ext>
            </a:extLst>
          </p:cNvPr>
          <p:cNvSpPr/>
          <p:nvPr/>
        </p:nvSpPr>
        <p:spPr>
          <a:xfrm>
            <a:off x="543415" y="3118284"/>
            <a:ext cx="1879461" cy="393782"/>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 Image</a:t>
            </a:r>
            <a:endParaRPr lang="en-US" b="1" dirty="0">
              <a:solidFill>
                <a:schemeClr val="tx1"/>
              </a:solidFill>
            </a:endParaRPr>
          </a:p>
        </p:txBody>
      </p:sp>
      <p:cxnSp>
        <p:nvCxnSpPr>
          <p:cNvPr id="18" name="Connettore 2 17">
            <a:extLst>
              <a:ext uri="{FF2B5EF4-FFF2-40B4-BE49-F238E27FC236}">
                <a16:creationId xmlns:a16="http://schemas.microsoft.com/office/drawing/2014/main" id="{F16BFBCF-866F-1FBC-8730-9E38BE56C8B9}"/>
              </a:ext>
            </a:extLst>
          </p:cNvPr>
          <p:cNvCxnSpPr>
            <a:cxnSpLocks/>
            <a:endCxn id="10" idx="0"/>
          </p:cNvCxnSpPr>
          <p:nvPr/>
        </p:nvCxnSpPr>
        <p:spPr>
          <a:xfrm>
            <a:off x="1464685" y="3512066"/>
            <a:ext cx="1" cy="4151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 name="Connettore 2 20">
            <a:extLst>
              <a:ext uri="{FF2B5EF4-FFF2-40B4-BE49-F238E27FC236}">
                <a16:creationId xmlns:a16="http://schemas.microsoft.com/office/drawing/2014/main" id="{03A50D27-1714-5E80-9AC3-E23876070121}"/>
              </a:ext>
            </a:extLst>
          </p:cNvPr>
          <p:cNvCxnSpPr>
            <a:cxnSpLocks/>
          </p:cNvCxnSpPr>
          <p:nvPr/>
        </p:nvCxnSpPr>
        <p:spPr>
          <a:xfrm>
            <a:off x="4197907" y="3512066"/>
            <a:ext cx="1" cy="4151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Connettore a gomito 26">
            <a:extLst>
              <a:ext uri="{FF2B5EF4-FFF2-40B4-BE49-F238E27FC236}">
                <a16:creationId xmlns:a16="http://schemas.microsoft.com/office/drawing/2014/main" id="{6DCA1E71-D984-767F-3C89-848AEBEA299D}"/>
              </a:ext>
            </a:extLst>
          </p:cNvPr>
          <p:cNvCxnSpPr>
            <a:cxnSpLocks/>
            <a:stCxn id="10" idx="2"/>
            <a:endCxn id="30" idx="0"/>
          </p:cNvCxnSpPr>
          <p:nvPr/>
        </p:nvCxnSpPr>
        <p:spPr>
          <a:xfrm rot="5400000" flipH="1" flipV="1">
            <a:off x="1660463" y="2247425"/>
            <a:ext cx="2346915" cy="2738471"/>
          </a:xfrm>
          <a:prstGeom prst="bentConnector5">
            <a:avLst>
              <a:gd name="adj1" fmla="val -11472"/>
              <a:gd name="adj2" fmla="val 48887"/>
              <a:gd name="adj3" fmla="val 109740"/>
            </a:avLst>
          </a:prstGeom>
          <a:ln w="19050">
            <a:tailEnd type="triangle"/>
          </a:ln>
        </p:spPr>
        <p:style>
          <a:lnRef idx="1">
            <a:schemeClr val="dk1"/>
          </a:lnRef>
          <a:fillRef idx="0">
            <a:schemeClr val="dk1"/>
          </a:fillRef>
          <a:effectRef idx="0">
            <a:schemeClr val="dk1"/>
          </a:effectRef>
          <a:fontRef idx="minor">
            <a:schemeClr val="tx1"/>
          </a:fontRef>
        </p:style>
      </p:cxnSp>
      <p:sp>
        <p:nvSpPr>
          <p:cNvPr id="30" name="Rettangolo 29">
            <a:extLst>
              <a:ext uri="{FF2B5EF4-FFF2-40B4-BE49-F238E27FC236}">
                <a16:creationId xmlns:a16="http://schemas.microsoft.com/office/drawing/2014/main" id="{3E4A12ED-1B25-969B-049D-5FC883300765}"/>
              </a:ext>
            </a:extLst>
          </p:cNvPr>
          <p:cNvSpPr/>
          <p:nvPr/>
        </p:nvSpPr>
        <p:spPr>
          <a:xfrm>
            <a:off x="3263427" y="2443203"/>
            <a:ext cx="1879460" cy="393782"/>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Heatmap</a:t>
            </a:r>
            <a:endParaRPr lang="en-US" b="1" dirty="0">
              <a:solidFill>
                <a:schemeClr val="tx1"/>
              </a:solidFill>
            </a:endParaRPr>
          </a:p>
        </p:txBody>
      </p:sp>
      <p:cxnSp>
        <p:nvCxnSpPr>
          <p:cNvPr id="33" name="Connettore 2 32">
            <a:extLst>
              <a:ext uri="{FF2B5EF4-FFF2-40B4-BE49-F238E27FC236}">
                <a16:creationId xmlns:a16="http://schemas.microsoft.com/office/drawing/2014/main" id="{DB47B7FB-1384-1055-D57C-783D5E7E991D}"/>
              </a:ext>
            </a:extLst>
          </p:cNvPr>
          <p:cNvCxnSpPr>
            <a:cxnSpLocks/>
            <a:endCxn id="15" idx="0"/>
          </p:cNvCxnSpPr>
          <p:nvPr/>
        </p:nvCxnSpPr>
        <p:spPr>
          <a:xfrm>
            <a:off x="4203156" y="2826668"/>
            <a:ext cx="1" cy="2857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Connettore a gomito 37">
            <a:extLst>
              <a:ext uri="{FF2B5EF4-FFF2-40B4-BE49-F238E27FC236}">
                <a16:creationId xmlns:a16="http://schemas.microsoft.com/office/drawing/2014/main" id="{A2D4B30C-1281-40EC-17F4-11231C5045DC}"/>
              </a:ext>
            </a:extLst>
          </p:cNvPr>
          <p:cNvCxnSpPr>
            <a:cxnSpLocks/>
            <a:stCxn id="10" idx="2"/>
            <a:endCxn id="14" idx="1"/>
          </p:cNvCxnSpPr>
          <p:nvPr/>
        </p:nvCxnSpPr>
        <p:spPr>
          <a:xfrm rot="16200000" flipH="1">
            <a:off x="1082814" y="5171990"/>
            <a:ext cx="1080885" cy="31714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Connettore a gomito 41">
            <a:extLst>
              <a:ext uri="{FF2B5EF4-FFF2-40B4-BE49-F238E27FC236}">
                <a16:creationId xmlns:a16="http://schemas.microsoft.com/office/drawing/2014/main" id="{33F67CA8-675B-E242-3787-BD97D8A93C14}"/>
              </a:ext>
            </a:extLst>
          </p:cNvPr>
          <p:cNvCxnSpPr>
            <a:stCxn id="13" idx="2"/>
            <a:endCxn id="14" idx="3"/>
          </p:cNvCxnSpPr>
          <p:nvPr/>
        </p:nvCxnSpPr>
        <p:spPr>
          <a:xfrm rot="5400000">
            <a:off x="3463107" y="5130954"/>
            <a:ext cx="1085160" cy="394939"/>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48" name="CasellaDiTesto 47">
            <a:extLst>
              <a:ext uri="{FF2B5EF4-FFF2-40B4-BE49-F238E27FC236}">
                <a16:creationId xmlns:a16="http://schemas.microsoft.com/office/drawing/2014/main" id="{EA436384-DEA2-BE9B-2B07-F690C4D18538}"/>
              </a:ext>
            </a:extLst>
          </p:cNvPr>
          <p:cNvSpPr txBox="1"/>
          <p:nvPr/>
        </p:nvSpPr>
        <p:spPr>
          <a:xfrm>
            <a:off x="3706617" y="2792381"/>
            <a:ext cx="2096518" cy="369332"/>
          </a:xfrm>
          <a:prstGeom prst="rect">
            <a:avLst/>
          </a:prstGeom>
          <a:noFill/>
        </p:spPr>
        <p:txBody>
          <a:bodyPr wrap="square" rtlCol="0">
            <a:spAutoFit/>
          </a:bodyPr>
          <a:lstStyle/>
          <a:p>
            <a:pPr algn="ctr"/>
            <a:r>
              <a:rPr lang="it-IT" b="1" dirty="0" err="1"/>
              <a:t>Th</a:t>
            </a:r>
            <a:r>
              <a:rPr lang="it-IT" b="1" dirty="0"/>
              <a:t> = 0.6</a:t>
            </a:r>
            <a:endParaRPr lang="en-US" b="1" dirty="0"/>
          </a:p>
        </p:txBody>
      </p:sp>
    </p:spTree>
    <p:extLst>
      <p:ext uri="{BB962C8B-B14F-4D97-AF65-F5344CB8AC3E}">
        <p14:creationId xmlns:p14="http://schemas.microsoft.com/office/powerpoint/2010/main" val="38857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Results (1)</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10</a:t>
            </a:r>
          </a:p>
        </p:txBody>
      </p:sp>
      <p:graphicFrame>
        <p:nvGraphicFramePr>
          <p:cNvPr id="10" name="Tabella 12">
            <a:extLst>
              <a:ext uri="{FF2B5EF4-FFF2-40B4-BE49-F238E27FC236}">
                <a16:creationId xmlns:a16="http://schemas.microsoft.com/office/drawing/2014/main" id="{484F9699-96A3-67DC-3FF7-7000125C55ED}"/>
              </a:ext>
            </a:extLst>
          </p:cNvPr>
          <p:cNvGraphicFramePr>
            <a:graphicFrameLocks noGrp="1"/>
          </p:cNvGraphicFramePr>
          <p:nvPr>
            <p:extLst>
              <p:ext uri="{D42A27DB-BD31-4B8C-83A1-F6EECF244321}">
                <p14:modId xmlns:p14="http://schemas.microsoft.com/office/powerpoint/2010/main" val="3963601618"/>
              </p:ext>
            </p:extLst>
          </p:nvPr>
        </p:nvGraphicFramePr>
        <p:xfrm>
          <a:off x="2908986" y="2969211"/>
          <a:ext cx="6374027" cy="3391408"/>
        </p:xfrm>
        <a:graphic>
          <a:graphicData uri="http://schemas.openxmlformats.org/drawingml/2006/table">
            <a:tbl>
              <a:tblPr firstRow="1" bandRow="1">
                <a:tableStyleId>{8799B23B-EC83-4686-B30A-512413B5E67A}</a:tableStyleId>
              </a:tblPr>
              <a:tblGrid>
                <a:gridCol w="4465384">
                  <a:extLst>
                    <a:ext uri="{9D8B030D-6E8A-4147-A177-3AD203B41FA5}">
                      <a16:colId xmlns:a16="http://schemas.microsoft.com/office/drawing/2014/main" val="130257279"/>
                    </a:ext>
                  </a:extLst>
                </a:gridCol>
                <a:gridCol w="1908643">
                  <a:extLst>
                    <a:ext uri="{9D8B030D-6E8A-4147-A177-3AD203B41FA5}">
                      <a16:colId xmlns:a16="http://schemas.microsoft.com/office/drawing/2014/main" val="797776011"/>
                    </a:ext>
                  </a:extLst>
                </a:gridCol>
              </a:tblGrid>
              <a:tr h="370840">
                <a:tc>
                  <a:txBody>
                    <a:bodyPr/>
                    <a:lstStyle/>
                    <a:p>
                      <a:pPr algn="ctr">
                        <a:lnSpc>
                          <a:spcPct val="115000"/>
                        </a:lnSpc>
                      </a:pPr>
                      <a:r>
                        <a:rPr lang="en-US" sz="1800" b="1">
                          <a:effectLst/>
                          <a:latin typeface="+mn-lt"/>
                          <a:ea typeface="Arial" panose="020B0604020202020204" pitchFamily="34" charset="0"/>
                        </a:rPr>
                        <a:t>Model</a:t>
                      </a:r>
                      <a:endParaRPr lang="en-US" sz="180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b="1" dirty="0">
                          <a:effectLst/>
                          <a:latin typeface="+mn-lt"/>
                          <a:ea typeface="Arial" panose="020B0604020202020204" pitchFamily="34" charset="0"/>
                        </a:rPr>
                        <a:t>Test accuracy [%]</a:t>
                      </a:r>
                      <a:endParaRPr lang="en-US" sz="1800" dirty="0">
                        <a:effectLst/>
                        <a:latin typeface="+mn-lt"/>
                        <a:ea typeface="Arial" panose="020B0604020202020204" pitchFamily="34" charset="0"/>
                      </a:endParaRPr>
                    </a:p>
                  </a:txBody>
                  <a:tcPr marL="63500" marR="63500" marT="63500" marB="63500"/>
                </a:tc>
                <a:extLst>
                  <a:ext uri="{0D108BD9-81ED-4DB2-BD59-A6C34878D82A}">
                    <a16:rowId xmlns:a16="http://schemas.microsoft.com/office/drawing/2014/main" val="1558762454"/>
                  </a:ext>
                </a:extLst>
              </a:tr>
              <a:tr h="370840">
                <a:tc>
                  <a:txBody>
                    <a:bodyPr/>
                    <a:lstStyle/>
                    <a:p>
                      <a:pPr algn="l">
                        <a:lnSpc>
                          <a:spcPct val="115000"/>
                        </a:lnSpc>
                      </a:pPr>
                      <a:r>
                        <a:rPr lang="en-US" sz="1800" dirty="0">
                          <a:effectLst/>
                          <a:latin typeface="+mn-lt"/>
                          <a:ea typeface="Arial" panose="020B0604020202020204" pitchFamily="34" charset="0"/>
                        </a:rPr>
                        <a:t>Orlov et al. [2]</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98.00</a:t>
                      </a:r>
                    </a:p>
                  </a:txBody>
                  <a:tcPr marL="63500" marR="63500" marT="63500" marB="63500"/>
                </a:tc>
                <a:extLst>
                  <a:ext uri="{0D108BD9-81ED-4DB2-BD59-A6C34878D82A}">
                    <a16:rowId xmlns:a16="http://schemas.microsoft.com/office/drawing/2014/main" val="1816802886"/>
                  </a:ext>
                </a:extLst>
              </a:tr>
              <a:tr h="370840">
                <a:tc>
                  <a:txBody>
                    <a:bodyPr/>
                    <a:lstStyle/>
                    <a:p>
                      <a:pPr algn="l">
                        <a:lnSpc>
                          <a:spcPct val="115000"/>
                        </a:lnSpc>
                      </a:pPr>
                      <a:r>
                        <a:rPr lang="en-US" sz="1800" dirty="0">
                          <a:effectLst/>
                          <a:latin typeface="+mn-lt"/>
                          <a:ea typeface="Arial" panose="020B0604020202020204" pitchFamily="34" charset="0"/>
                        </a:rPr>
                        <a:t>Andrew </a:t>
                      </a:r>
                      <a:r>
                        <a:rPr lang="en-US" sz="1800" dirty="0" err="1">
                          <a:effectLst/>
                          <a:latin typeface="+mn-lt"/>
                          <a:ea typeface="Arial" panose="020B0604020202020204" pitchFamily="34" charset="0"/>
                        </a:rPr>
                        <a:t>Janowczyk</a:t>
                      </a:r>
                      <a:r>
                        <a:rPr lang="en-US" sz="1800" dirty="0">
                          <a:effectLst/>
                          <a:latin typeface="+mn-lt"/>
                          <a:ea typeface="Arial" panose="020B0604020202020204" pitchFamily="34" charset="0"/>
                        </a:rPr>
                        <a:t> and Anant </a:t>
                      </a:r>
                      <a:r>
                        <a:rPr lang="en-US" sz="1800" dirty="0" err="1">
                          <a:effectLst/>
                          <a:latin typeface="+mn-lt"/>
                          <a:ea typeface="Arial" panose="020B0604020202020204" pitchFamily="34" charset="0"/>
                        </a:rPr>
                        <a:t>Madabhushi</a:t>
                      </a:r>
                      <a:r>
                        <a:rPr lang="en-US" sz="1800" dirty="0">
                          <a:effectLst/>
                          <a:latin typeface="+mn-lt"/>
                          <a:ea typeface="Arial" panose="020B0604020202020204" pitchFamily="34" charset="0"/>
                        </a:rPr>
                        <a:t> [4]</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96.58</a:t>
                      </a:r>
                    </a:p>
                  </a:txBody>
                  <a:tcPr marL="63500" marR="63500" marT="63500" marB="63500"/>
                </a:tc>
                <a:extLst>
                  <a:ext uri="{0D108BD9-81ED-4DB2-BD59-A6C34878D82A}">
                    <a16:rowId xmlns:a16="http://schemas.microsoft.com/office/drawing/2014/main" val="3803125680"/>
                  </a:ext>
                </a:extLst>
              </a:tr>
              <a:tr h="370840">
                <a:tc>
                  <a:txBody>
                    <a:bodyPr/>
                    <a:lstStyle/>
                    <a:p>
                      <a:pPr algn="l">
                        <a:lnSpc>
                          <a:spcPct val="115000"/>
                        </a:lnSpc>
                      </a:pPr>
                      <a:r>
                        <a:rPr lang="en-US" sz="1800" dirty="0" err="1">
                          <a:effectLst/>
                          <a:latin typeface="+mn-lt"/>
                          <a:ea typeface="Arial" panose="020B0604020202020204" pitchFamily="34" charset="0"/>
                        </a:rPr>
                        <a:t>Tambe</a:t>
                      </a:r>
                      <a:r>
                        <a:rPr lang="en-US" sz="1800" dirty="0">
                          <a:effectLst/>
                          <a:latin typeface="+mn-lt"/>
                          <a:ea typeface="Arial" panose="020B0604020202020204" pitchFamily="34" charset="0"/>
                        </a:rPr>
                        <a:t> et al. [5]</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97.33</a:t>
                      </a:r>
                    </a:p>
                  </a:txBody>
                  <a:tcPr marL="63500" marR="63500" marT="63500" marB="63500"/>
                </a:tc>
                <a:extLst>
                  <a:ext uri="{0D108BD9-81ED-4DB2-BD59-A6C34878D82A}">
                    <a16:rowId xmlns:a16="http://schemas.microsoft.com/office/drawing/2014/main" val="1031970263"/>
                  </a:ext>
                </a:extLst>
              </a:tr>
              <a:tr h="370840">
                <a:tc>
                  <a:txBody>
                    <a:bodyPr/>
                    <a:lstStyle/>
                    <a:p>
                      <a:pPr algn="l">
                        <a:lnSpc>
                          <a:spcPct val="115000"/>
                        </a:lnSpc>
                      </a:pPr>
                      <a:r>
                        <a:rPr lang="en-US" sz="1800">
                          <a:effectLst/>
                          <a:latin typeface="+mn-lt"/>
                          <a:ea typeface="Arial" panose="020B0604020202020204" pitchFamily="34" charset="0"/>
                        </a:rPr>
                        <a:t>Zhang et al. [6]</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98.63</a:t>
                      </a:r>
                    </a:p>
                  </a:txBody>
                  <a:tcPr marL="63500" marR="63500" marT="63500" marB="63500"/>
                </a:tc>
                <a:extLst>
                  <a:ext uri="{0D108BD9-81ED-4DB2-BD59-A6C34878D82A}">
                    <a16:rowId xmlns:a16="http://schemas.microsoft.com/office/drawing/2014/main" val="1415972019"/>
                  </a:ext>
                </a:extLst>
              </a:tr>
              <a:tr h="370840">
                <a:tc>
                  <a:txBody>
                    <a:bodyPr/>
                    <a:lstStyle/>
                    <a:p>
                      <a:pPr algn="l">
                        <a:lnSpc>
                          <a:spcPct val="115000"/>
                        </a:lnSpc>
                      </a:pPr>
                      <a:r>
                        <a:rPr lang="en-US" sz="1800" dirty="0" err="1">
                          <a:effectLst/>
                          <a:latin typeface="+mn-lt"/>
                          <a:ea typeface="Arial" panose="020B0604020202020204" pitchFamily="34" charset="0"/>
                        </a:rPr>
                        <a:t>Hathem</a:t>
                      </a:r>
                      <a:r>
                        <a:rPr lang="en-US" sz="1800" dirty="0">
                          <a:effectLst/>
                          <a:latin typeface="+mn-lt"/>
                          <a:ea typeface="Arial" panose="020B0604020202020204" pitchFamily="34" charset="0"/>
                        </a:rPr>
                        <a:t> et al. [7]</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98.70</a:t>
                      </a:r>
                    </a:p>
                  </a:txBody>
                  <a:tcPr marL="63500" marR="63500" marT="63500" marB="63500"/>
                </a:tc>
                <a:extLst>
                  <a:ext uri="{0D108BD9-81ED-4DB2-BD59-A6C34878D82A}">
                    <a16:rowId xmlns:a16="http://schemas.microsoft.com/office/drawing/2014/main" val="2856494973"/>
                  </a:ext>
                </a:extLst>
              </a:tr>
              <a:tr h="370840">
                <a:tc>
                  <a:txBody>
                    <a:bodyPr/>
                    <a:lstStyle/>
                    <a:p>
                      <a:pPr algn="l">
                        <a:lnSpc>
                          <a:spcPct val="115000"/>
                        </a:lnSpc>
                      </a:pPr>
                      <a:r>
                        <a:rPr lang="en-US" sz="1800" dirty="0" err="1">
                          <a:effectLst/>
                          <a:latin typeface="+mn-lt"/>
                          <a:ea typeface="Arial" panose="020B0604020202020204" pitchFamily="34" charset="0"/>
                        </a:rPr>
                        <a:t>ResNet50</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98.67</a:t>
                      </a:r>
                    </a:p>
                  </a:txBody>
                  <a:tcPr marL="63500" marR="63500" marT="63500" marB="63500"/>
                </a:tc>
                <a:extLst>
                  <a:ext uri="{0D108BD9-81ED-4DB2-BD59-A6C34878D82A}">
                    <a16:rowId xmlns:a16="http://schemas.microsoft.com/office/drawing/2014/main" val="2958056280"/>
                  </a:ext>
                </a:extLst>
              </a:tr>
              <a:tr h="370840">
                <a:tc>
                  <a:txBody>
                    <a:bodyPr/>
                    <a:lstStyle/>
                    <a:p>
                      <a:pPr algn="l">
                        <a:lnSpc>
                          <a:spcPct val="115000"/>
                        </a:lnSpc>
                      </a:pPr>
                      <a:r>
                        <a:rPr lang="en-US" sz="1800" dirty="0">
                          <a:effectLst/>
                          <a:latin typeface="+mn-lt"/>
                          <a:ea typeface="Arial" panose="020B0604020202020204" pitchFamily="34" charset="0"/>
                        </a:rPr>
                        <a:t>Proposed </a:t>
                      </a:r>
                      <a:r>
                        <a:rPr lang="en-US" sz="1800" dirty="0" err="1">
                          <a:effectLst/>
                          <a:latin typeface="+mn-lt"/>
                          <a:ea typeface="Arial" panose="020B0604020202020204" pitchFamily="34" charset="0"/>
                        </a:rPr>
                        <a:t>ResNet</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94.67</a:t>
                      </a:r>
                    </a:p>
                  </a:txBody>
                  <a:tcPr marL="63500" marR="63500" marT="63500" marB="63500"/>
                </a:tc>
                <a:extLst>
                  <a:ext uri="{0D108BD9-81ED-4DB2-BD59-A6C34878D82A}">
                    <a16:rowId xmlns:a16="http://schemas.microsoft.com/office/drawing/2014/main" val="3800194328"/>
                  </a:ext>
                </a:extLst>
              </a:tr>
            </a:tbl>
          </a:graphicData>
        </a:graphic>
      </p:graphicFrame>
      <p:sp>
        <p:nvSpPr>
          <p:cNvPr id="14" name="CasellaDiTesto 13">
            <a:extLst>
              <a:ext uri="{FF2B5EF4-FFF2-40B4-BE49-F238E27FC236}">
                <a16:creationId xmlns:a16="http://schemas.microsoft.com/office/drawing/2014/main" id="{8BBB8349-04F6-DF24-6EBE-425AE26C3432}"/>
              </a:ext>
            </a:extLst>
          </p:cNvPr>
          <p:cNvSpPr txBox="1"/>
          <p:nvPr/>
        </p:nvSpPr>
        <p:spPr>
          <a:xfrm>
            <a:off x="389511" y="1313158"/>
            <a:ext cx="10117666" cy="1477328"/>
          </a:xfrm>
          <a:prstGeom prst="rect">
            <a:avLst/>
          </a:prstGeom>
          <a:noFill/>
        </p:spPr>
        <p:txBody>
          <a:bodyPr wrap="square">
            <a:spAutoFit/>
          </a:bodyPr>
          <a:lstStyle/>
          <a:p>
            <a:pPr marL="285750" indent="-285750" algn="just">
              <a:buFont typeface="Arial" panose="020B0604020202020204" pitchFamily="34" charset="0"/>
              <a:buChar char="•"/>
            </a:pPr>
            <a:r>
              <a:rPr lang="en-US" b="1" dirty="0" err="1"/>
              <a:t>ResNet50</a:t>
            </a:r>
            <a:r>
              <a:rPr lang="en-US" b="1" dirty="0"/>
              <a:t>: </a:t>
            </a:r>
            <a:r>
              <a:rPr lang="en-US" dirty="0"/>
              <a:t>10 epochs, 32 batch size, </a:t>
            </a:r>
            <a:r>
              <a:rPr lang="en-US" dirty="0" err="1"/>
              <a:t>AdaMax</a:t>
            </a:r>
            <a:r>
              <a:rPr lang="en-US" dirty="0"/>
              <a:t> optimizer, variable learning rate from 0.001 to 0.0001</a:t>
            </a:r>
          </a:p>
          <a:p>
            <a:pPr marL="285750" indent="-285750" algn="just">
              <a:buFont typeface="Arial" panose="020B0604020202020204" pitchFamily="34" charset="0"/>
              <a:buChar char="•"/>
            </a:pPr>
            <a:r>
              <a:rPr lang="en-US" b="1" dirty="0"/>
              <a:t>Proposed </a:t>
            </a:r>
            <a:r>
              <a:rPr lang="en-US" b="1" dirty="0" err="1"/>
              <a:t>ResNet</a:t>
            </a:r>
            <a:r>
              <a:rPr lang="en-US" b="1" dirty="0"/>
              <a:t>: </a:t>
            </a:r>
            <a:r>
              <a:rPr lang="en-US" dirty="0"/>
              <a:t>15 epochs, 32 batch size, </a:t>
            </a:r>
            <a:r>
              <a:rPr lang="en-US" dirty="0" err="1"/>
              <a:t>AdaMax</a:t>
            </a:r>
            <a:r>
              <a:rPr lang="en-US" dirty="0"/>
              <a:t> optimizer, variable learning rate from 0.001 to 0.0001</a:t>
            </a:r>
          </a:p>
          <a:p>
            <a:pPr marL="285750" indent="-285750" algn="just">
              <a:buFont typeface="Arial" panose="020B0604020202020204" pitchFamily="34" charset="0"/>
              <a:buChar char="•"/>
            </a:pPr>
            <a:r>
              <a:rPr lang="en-US" b="1" dirty="0"/>
              <a:t>Best pre-processing: </a:t>
            </a:r>
            <a:r>
              <a:rPr lang="en-US" dirty="0"/>
              <a:t>gaussian filter to remove artifacts, non-overlapping patches data augmentation (histogram equalization an </a:t>
            </a:r>
            <a:r>
              <a:rPr lang="en-US" dirty="0" err="1"/>
              <a:t>Macenko</a:t>
            </a:r>
            <a:r>
              <a:rPr lang="en-US" dirty="0"/>
              <a:t> normalization are not useful)</a:t>
            </a:r>
          </a:p>
        </p:txBody>
      </p:sp>
    </p:spTree>
    <p:extLst>
      <p:ext uri="{BB962C8B-B14F-4D97-AF65-F5344CB8AC3E}">
        <p14:creationId xmlns:p14="http://schemas.microsoft.com/office/powerpoint/2010/main" val="262663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Results (2)</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11</a:t>
            </a:r>
          </a:p>
        </p:txBody>
      </p:sp>
      <p:graphicFrame>
        <p:nvGraphicFramePr>
          <p:cNvPr id="2" name="Tabella 3">
            <a:extLst>
              <a:ext uri="{FF2B5EF4-FFF2-40B4-BE49-F238E27FC236}">
                <a16:creationId xmlns:a16="http://schemas.microsoft.com/office/drawing/2014/main" id="{B84F02C8-AA97-69AD-6B7E-83C3A3EA7C95}"/>
              </a:ext>
            </a:extLst>
          </p:cNvPr>
          <p:cNvGraphicFramePr>
            <a:graphicFrameLocks noGrp="1"/>
          </p:cNvGraphicFramePr>
          <p:nvPr>
            <p:extLst>
              <p:ext uri="{D42A27DB-BD31-4B8C-83A1-F6EECF244321}">
                <p14:modId xmlns:p14="http://schemas.microsoft.com/office/powerpoint/2010/main" val="2027998935"/>
              </p:ext>
            </p:extLst>
          </p:nvPr>
        </p:nvGraphicFramePr>
        <p:xfrm>
          <a:off x="7528762" y="4508486"/>
          <a:ext cx="3769548" cy="1695704"/>
        </p:xfrm>
        <a:graphic>
          <a:graphicData uri="http://schemas.openxmlformats.org/drawingml/2006/table">
            <a:tbl>
              <a:tblPr firstRow="1" bandRow="1">
                <a:tableStyleId>{8799B23B-EC83-4686-B30A-512413B5E67A}</a:tableStyleId>
              </a:tblPr>
              <a:tblGrid>
                <a:gridCol w="701675">
                  <a:extLst>
                    <a:ext uri="{9D8B030D-6E8A-4147-A177-3AD203B41FA5}">
                      <a16:colId xmlns:a16="http://schemas.microsoft.com/office/drawing/2014/main" val="2472665646"/>
                    </a:ext>
                  </a:extLst>
                </a:gridCol>
                <a:gridCol w="700088">
                  <a:extLst>
                    <a:ext uri="{9D8B030D-6E8A-4147-A177-3AD203B41FA5}">
                      <a16:colId xmlns:a16="http://schemas.microsoft.com/office/drawing/2014/main" val="3841026927"/>
                    </a:ext>
                  </a:extLst>
                </a:gridCol>
                <a:gridCol w="700088">
                  <a:extLst>
                    <a:ext uri="{9D8B030D-6E8A-4147-A177-3AD203B41FA5}">
                      <a16:colId xmlns:a16="http://schemas.microsoft.com/office/drawing/2014/main" val="1616126491"/>
                    </a:ext>
                  </a:extLst>
                </a:gridCol>
                <a:gridCol w="661975">
                  <a:extLst>
                    <a:ext uri="{9D8B030D-6E8A-4147-A177-3AD203B41FA5}">
                      <a16:colId xmlns:a16="http://schemas.microsoft.com/office/drawing/2014/main" val="783903845"/>
                    </a:ext>
                  </a:extLst>
                </a:gridCol>
                <a:gridCol w="1005722">
                  <a:extLst>
                    <a:ext uri="{9D8B030D-6E8A-4147-A177-3AD203B41FA5}">
                      <a16:colId xmlns:a16="http://schemas.microsoft.com/office/drawing/2014/main" val="3179724416"/>
                    </a:ext>
                  </a:extLst>
                </a:gridCol>
              </a:tblGrid>
              <a:tr h="0">
                <a:tc>
                  <a:txBody>
                    <a:bodyPr/>
                    <a:lstStyle/>
                    <a:p>
                      <a:pPr algn="ctr">
                        <a:lnSpc>
                          <a:spcPct val="115000"/>
                        </a:lnSpc>
                      </a:pPr>
                      <a:r>
                        <a:rPr lang="en-US" sz="1800" b="1" dirty="0">
                          <a:effectLst/>
                          <a:latin typeface="+mn-lt"/>
                          <a:ea typeface="Arial" panose="020B0604020202020204" pitchFamily="34" charset="0"/>
                        </a:rPr>
                        <a:t> Class</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b="1" dirty="0">
                          <a:effectLst/>
                          <a:latin typeface="+mn-lt"/>
                          <a:ea typeface="Arial" panose="020B0604020202020204" pitchFamily="34" charset="0"/>
                        </a:rPr>
                        <a:t>TPR</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it-IT" sz="1800" dirty="0" err="1">
                          <a:effectLst/>
                          <a:latin typeface="+mn-lt"/>
                          <a:ea typeface="Arial" panose="020B0604020202020204" pitchFamily="34" charset="0"/>
                        </a:rPr>
                        <a:t>TNR</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b="1" dirty="0">
                          <a:effectLst/>
                          <a:latin typeface="+mn-lt"/>
                          <a:ea typeface="Arial" panose="020B0604020202020204" pitchFamily="34" charset="0"/>
                        </a:rPr>
                        <a:t>FPR</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b="1" dirty="0">
                          <a:effectLst/>
                          <a:latin typeface="+mn-lt"/>
                          <a:ea typeface="Arial" panose="020B0604020202020204" pitchFamily="34" charset="0"/>
                        </a:rPr>
                        <a:t>Precision</a:t>
                      </a:r>
                      <a:endParaRPr lang="en-US" sz="1800" dirty="0">
                        <a:effectLst/>
                        <a:latin typeface="+mn-lt"/>
                        <a:ea typeface="Arial" panose="020B0604020202020204" pitchFamily="34" charset="0"/>
                      </a:endParaRPr>
                    </a:p>
                  </a:txBody>
                  <a:tcPr marL="63500" marR="63500" marT="63500" marB="63500"/>
                </a:tc>
                <a:extLst>
                  <a:ext uri="{0D108BD9-81ED-4DB2-BD59-A6C34878D82A}">
                    <a16:rowId xmlns:a16="http://schemas.microsoft.com/office/drawing/2014/main" val="165505761"/>
                  </a:ext>
                </a:extLst>
              </a:tr>
              <a:tr h="370840">
                <a:tc>
                  <a:txBody>
                    <a:bodyPr/>
                    <a:lstStyle/>
                    <a:p>
                      <a:pPr algn="ctr">
                        <a:lnSpc>
                          <a:spcPct val="115000"/>
                        </a:lnSpc>
                      </a:pPr>
                      <a:r>
                        <a:rPr lang="en-US" sz="1800" b="1">
                          <a:effectLst/>
                          <a:latin typeface="+mn-lt"/>
                          <a:ea typeface="Arial" panose="020B0604020202020204" pitchFamily="34" charset="0"/>
                        </a:rPr>
                        <a:t>CLL</a:t>
                      </a:r>
                      <a:endParaRPr lang="en-US" sz="180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a:effectLst/>
                          <a:latin typeface="+mn-lt"/>
                          <a:ea typeface="Arial" panose="020B0604020202020204" pitchFamily="34" charset="0"/>
                        </a:rPr>
                        <a:t>0.857</a:t>
                      </a:r>
                    </a:p>
                  </a:txBody>
                  <a:tcPr marL="63500" marR="63500" marT="63500" marB="63500"/>
                </a:tc>
                <a:tc>
                  <a:txBody>
                    <a:bodyPr/>
                    <a:lstStyle/>
                    <a:p>
                      <a:pPr algn="ctr">
                        <a:lnSpc>
                          <a:spcPct val="115000"/>
                        </a:lnSpc>
                      </a:pPr>
                      <a:r>
                        <a:rPr lang="it-IT" sz="1800" dirty="0">
                          <a:effectLst/>
                          <a:latin typeface="+mn-lt"/>
                          <a:ea typeface="Arial" panose="020B0604020202020204" pitchFamily="34" charset="0"/>
                        </a:rPr>
                        <a:t>1</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a:effectLst/>
                          <a:latin typeface="+mn-lt"/>
                          <a:ea typeface="Arial" panose="020B0604020202020204" pitchFamily="34" charset="0"/>
                        </a:rPr>
                        <a:t>0</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1</a:t>
                      </a:r>
                    </a:p>
                  </a:txBody>
                  <a:tcPr marL="63500" marR="63500" marT="63500" marB="63500"/>
                </a:tc>
                <a:extLst>
                  <a:ext uri="{0D108BD9-81ED-4DB2-BD59-A6C34878D82A}">
                    <a16:rowId xmlns:a16="http://schemas.microsoft.com/office/drawing/2014/main" val="1429740812"/>
                  </a:ext>
                </a:extLst>
              </a:tr>
              <a:tr h="370840">
                <a:tc>
                  <a:txBody>
                    <a:bodyPr/>
                    <a:lstStyle/>
                    <a:p>
                      <a:pPr algn="ctr">
                        <a:lnSpc>
                          <a:spcPct val="115000"/>
                        </a:lnSpc>
                      </a:pPr>
                      <a:r>
                        <a:rPr lang="en-US" sz="1800" b="1">
                          <a:effectLst/>
                          <a:latin typeface="+mn-lt"/>
                          <a:ea typeface="Arial" panose="020B0604020202020204" pitchFamily="34" charset="0"/>
                        </a:rPr>
                        <a:t>FL</a:t>
                      </a:r>
                      <a:endParaRPr lang="en-US" sz="180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a:effectLst/>
                          <a:latin typeface="+mn-lt"/>
                          <a:ea typeface="Arial" panose="020B0604020202020204" pitchFamily="34" charset="0"/>
                        </a:rPr>
                        <a:t>0.963</a:t>
                      </a:r>
                    </a:p>
                  </a:txBody>
                  <a:tcPr marL="63500" marR="63500" marT="63500" marB="63500"/>
                </a:tc>
                <a:tc>
                  <a:txBody>
                    <a:bodyPr/>
                    <a:lstStyle/>
                    <a:p>
                      <a:pPr algn="ctr">
                        <a:lnSpc>
                          <a:spcPct val="115000"/>
                        </a:lnSpc>
                      </a:pPr>
                      <a:r>
                        <a:rPr lang="it-IT" sz="1800" dirty="0">
                          <a:effectLst/>
                          <a:latin typeface="+mn-lt"/>
                          <a:ea typeface="Arial" panose="020B0604020202020204" pitchFamily="34" charset="0"/>
                        </a:rPr>
                        <a:t>0.957</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a:effectLst/>
                          <a:latin typeface="+mn-lt"/>
                          <a:ea typeface="Arial" panose="020B0604020202020204" pitchFamily="34" charset="0"/>
                        </a:rPr>
                        <a:t>0.043</a:t>
                      </a:r>
                    </a:p>
                  </a:txBody>
                  <a:tcPr marL="63500" marR="63500" marT="63500" marB="63500"/>
                </a:tc>
                <a:tc>
                  <a:txBody>
                    <a:bodyPr/>
                    <a:lstStyle/>
                    <a:p>
                      <a:pPr algn="ctr">
                        <a:lnSpc>
                          <a:spcPct val="115000"/>
                        </a:lnSpc>
                      </a:pPr>
                      <a:r>
                        <a:rPr lang="en-US" sz="1800">
                          <a:effectLst/>
                          <a:latin typeface="+mn-lt"/>
                          <a:ea typeface="Arial" panose="020B0604020202020204" pitchFamily="34" charset="0"/>
                        </a:rPr>
                        <a:t>0.929</a:t>
                      </a:r>
                    </a:p>
                  </a:txBody>
                  <a:tcPr marL="63500" marR="63500" marT="63500" marB="63500"/>
                </a:tc>
                <a:extLst>
                  <a:ext uri="{0D108BD9-81ED-4DB2-BD59-A6C34878D82A}">
                    <a16:rowId xmlns:a16="http://schemas.microsoft.com/office/drawing/2014/main" val="26345884"/>
                  </a:ext>
                </a:extLst>
              </a:tr>
              <a:tr h="370840">
                <a:tc>
                  <a:txBody>
                    <a:bodyPr/>
                    <a:lstStyle/>
                    <a:p>
                      <a:pPr algn="ctr">
                        <a:lnSpc>
                          <a:spcPct val="115000"/>
                        </a:lnSpc>
                      </a:pPr>
                      <a:r>
                        <a:rPr lang="en-US" sz="1800" b="1">
                          <a:effectLst/>
                          <a:latin typeface="+mn-lt"/>
                          <a:ea typeface="Arial" panose="020B0604020202020204" pitchFamily="34" charset="0"/>
                        </a:rPr>
                        <a:t>MCL</a:t>
                      </a:r>
                      <a:endParaRPr lang="en-US" sz="180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a:effectLst/>
                          <a:latin typeface="+mn-lt"/>
                          <a:ea typeface="Arial" panose="020B0604020202020204" pitchFamily="34" charset="0"/>
                        </a:rPr>
                        <a:t>1</a:t>
                      </a:r>
                    </a:p>
                  </a:txBody>
                  <a:tcPr marL="63500" marR="63500" marT="63500" marB="63500"/>
                </a:tc>
                <a:tc>
                  <a:txBody>
                    <a:bodyPr/>
                    <a:lstStyle/>
                    <a:p>
                      <a:pPr algn="ctr">
                        <a:lnSpc>
                          <a:spcPct val="115000"/>
                        </a:lnSpc>
                      </a:pPr>
                      <a:r>
                        <a:rPr lang="it-IT" sz="1800" dirty="0">
                          <a:effectLst/>
                          <a:latin typeface="+mn-lt"/>
                          <a:ea typeface="Arial" panose="020B0604020202020204" pitchFamily="34" charset="0"/>
                        </a:rPr>
                        <a:t>0.957</a:t>
                      </a:r>
                      <a:endParaRPr lang="en-US" sz="1800" dirty="0">
                        <a:effectLst/>
                        <a:latin typeface="+mn-lt"/>
                        <a:ea typeface="Arial" panose="020B0604020202020204" pitchFamily="34" charset="0"/>
                      </a:endParaRP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0.043</a:t>
                      </a:r>
                    </a:p>
                  </a:txBody>
                  <a:tcPr marL="63500" marR="63500" marT="63500" marB="63500"/>
                </a:tc>
                <a:tc>
                  <a:txBody>
                    <a:bodyPr/>
                    <a:lstStyle/>
                    <a:p>
                      <a:pPr algn="ctr">
                        <a:lnSpc>
                          <a:spcPct val="115000"/>
                        </a:lnSpc>
                      </a:pPr>
                      <a:r>
                        <a:rPr lang="en-US" sz="1800" dirty="0">
                          <a:effectLst/>
                          <a:latin typeface="+mn-lt"/>
                          <a:ea typeface="Arial" panose="020B0604020202020204" pitchFamily="34" charset="0"/>
                        </a:rPr>
                        <a:t>0.931</a:t>
                      </a:r>
                    </a:p>
                  </a:txBody>
                  <a:tcPr marL="63500" marR="63500" marT="63500" marB="63500"/>
                </a:tc>
                <a:extLst>
                  <a:ext uri="{0D108BD9-81ED-4DB2-BD59-A6C34878D82A}">
                    <a16:rowId xmlns:a16="http://schemas.microsoft.com/office/drawing/2014/main" val="3586369579"/>
                  </a:ext>
                </a:extLst>
              </a:tr>
            </a:tbl>
          </a:graphicData>
        </a:graphic>
      </p:graphicFrame>
      <p:pic>
        <p:nvPicPr>
          <p:cNvPr id="5" name="Immagine 4">
            <a:extLst>
              <a:ext uri="{FF2B5EF4-FFF2-40B4-BE49-F238E27FC236}">
                <a16:creationId xmlns:a16="http://schemas.microsoft.com/office/drawing/2014/main" id="{A7106238-1A33-7884-BBA7-7F7E230466AD}"/>
              </a:ext>
            </a:extLst>
          </p:cNvPr>
          <p:cNvPicPr>
            <a:picLocks noChangeAspect="1"/>
          </p:cNvPicPr>
          <p:nvPr/>
        </p:nvPicPr>
        <p:blipFill rotWithShape="1">
          <a:blip r:embed="rId5"/>
          <a:srcRect t="10807"/>
          <a:stretch/>
        </p:blipFill>
        <p:spPr>
          <a:xfrm>
            <a:off x="7843876" y="1373274"/>
            <a:ext cx="3139321" cy="2800057"/>
          </a:xfrm>
          <a:prstGeom prst="rect">
            <a:avLst/>
          </a:prstGeom>
        </p:spPr>
      </p:pic>
      <mc:AlternateContent xmlns:mc="http://schemas.openxmlformats.org/markup-compatibility/2006" xmlns:a14="http://schemas.microsoft.com/office/drawing/2010/main">
        <mc:Choice Requires="a14">
          <p:sp>
            <p:nvSpPr>
              <p:cNvPr id="12" name="CasellaDiTesto 11">
                <a:extLst>
                  <a:ext uri="{FF2B5EF4-FFF2-40B4-BE49-F238E27FC236}">
                    <a16:creationId xmlns:a16="http://schemas.microsoft.com/office/drawing/2014/main" id="{E7B0F8AE-6631-F297-A693-8E104C8ECEAA}"/>
                  </a:ext>
                </a:extLst>
              </p:cNvPr>
              <p:cNvSpPr txBox="1"/>
              <p:nvPr/>
            </p:nvSpPr>
            <p:spPr>
              <a:xfrm>
                <a:off x="442384" y="1687172"/>
                <a:ext cx="6112932" cy="2585323"/>
              </a:xfrm>
              <a:prstGeom prst="rect">
                <a:avLst/>
              </a:prstGeom>
              <a:noFill/>
            </p:spPr>
            <p:txBody>
              <a:bodyPr wrap="square">
                <a:spAutoFit/>
              </a:bodyPr>
              <a:lstStyle/>
              <a:p>
                <a:pPr marL="285750" indent="-285750">
                  <a:buFont typeface="Arial" panose="020B0604020202020204" pitchFamily="34" charset="0"/>
                  <a:buChar char="•"/>
                </a:pPr>
                <a:r>
                  <a:rPr lang="en-US" sz="1800" dirty="0"/>
                  <a:t>Our </a:t>
                </a:r>
                <a:r>
                  <a:rPr lang="en-US" sz="1800" dirty="0" err="1"/>
                  <a:t>ResNet</a:t>
                </a:r>
                <a:r>
                  <a:rPr lang="en-US" sz="1800" dirty="0"/>
                  <a:t> misclassifies 4 images out of 75 in the test set.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14:m>
                  <m:oMath xmlns:m="http://schemas.openxmlformats.org/officeDocument/2006/math">
                    <m:r>
                      <m:rPr>
                        <m:sty m:val="p"/>
                      </m:rPr>
                      <a:rPr lang="it-IT" sz="1800" b="0" i="0" smtClean="0">
                        <a:latin typeface="Cambria Math" panose="02040503050406030204" pitchFamily="18" charset="0"/>
                      </a:rPr>
                      <m:t>TP</m:t>
                    </m:r>
                    <m:sSub>
                      <m:sSubPr>
                        <m:ctrlPr>
                          <a:rPr lang="it-IT" sz="1800" b="0" i="1" smtClean="0">
                            <a:latin typeface="Cambria Math" panose="02040503050406030204" pitchFamily="18" charset="0"/>
                          </a:rPr>
                        </m:ctrlPr>
                      </m:sSubPr>
                      <m:e>
                        <m:r>
                          <m:rPr>
                            <m:sty m:val="p"/>
                          </m:rPr>
                          <a:rPr lang="it-IT" sz="1800" b="0" i="0" smtClean="0">
                            <a:latin typeface="Cambria Math" panose="02040503050406030204" pitchFamily="18" charset="0"/>
                          </a:rPr>
                          <m:t>R</m:t>
                        </m:r>
                      </m:e>
                      <m:sub>
                        <m:r>
                          <m:rPr>
                            <m:sty m:val="p"/>
                          </m:rPr>
                          <a:rPr lang="it-IT" sz="1800" b="0" i="0" smtClean="0">
                            <a:latin typeface="Cambria Math" panose="02040503050406030204" pitchFamily="18" charset="0"/>
                          </a:rPr>
                          <m:t>MCL</m:t>
                        </m:r>
                        <m:r>
                          <a:rPr lang="it-IT" sz="1800" b="0" i="0" smtClean="0">
                            <a:latin typeface="Cambria Math" panose="02040503050406030204" pitchFamily="18" charset="0"/>
                          </a:rPr>
                          <m:t> </m:t>
                        </m:r>
                      </m:sub>
                    </m:sSub>
                  </m:oMath>
                </a14:m>
                <a:r>
                  <a:rPr lang="it-IT" dirty="0"/>
                  <a:t>= 1: All </a:t>
                </a:r>
                <a:r>
                  <a:rPr lang="en-US" dirty="0"/>
                  <a:t>MCL </a:t>
                </a:r>
                <a:r>
                  <a:rPr lang="en-US" sz="1800" dirty="0"/>
                  <a:t>images have been correctly classified.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it-IT" i="1" smtClean="0">
                            <a:latin typeface="Cambria Math" panose="02040503050406030204" pitchFamily="18" charset="0"/>
                          </a:rPr>
                        </m:ctrlPr>
                      </m:sSubPr>
                      <m:e>
                        <m:r>
                          <m:rPr>
                            <m:sty m:val="p"/>
                          </m:rPr>
                          <a:rPr lang="it-IT" b="0" i="0">
                            <a:latin typeface="Cambria Math" panose="02040503050406030204" pitchFamily="18" charset="0"/>
                          </a:rPr>
                          <m:t>F</m:t>
                        </m:r>
                        <m:r>
                          <m:rPr>
                            <m:sty m:val="p"/>
                          </m:rPr>
                          <a:rPr lang="it-IT" b="0" i="0" smtClean="0">
                            <a:latin typeface="Cambria Math" panose="02040503050406030204" pitchFamily="18" charset="0"/>
                          </a:rPr>
                          <m:t>PR</m:t>
                        </m:r>
                      </m:e>
                      <m:sub>
                        <m:r>
                          <m:rPr>
                            <m:sty m:val="p"/>
                          </m:rPr>
                          <a:rPr lang="it-IT" b="0" i="0" smtClean="0">
                            <a:latin typeface="Cambria Math" panose="02040503050406030204" pitchFamily="18" charset="0"/>
                          </a:rPr>
                          <m:t>CLL</m:t>
                        </m:r>
                      </m:sub>
                    </m:sSub>
                    <m:r>
                      <a:rPr lang="it-IT" sz="1800" b="0" i="1" smtClean="0">
                        <a:latin typeface="Cambria Math" panose="02040503050406030204" pitchFamily="18" charset="0"/>
                      </a:rPr>
                      <m:t> </m:t>
                    </m:r>
                  </m:oMath>
                </a14:m>
                <a:r>
                  <a:rPr lang="en-US" sz="1800" dirty="0"/>
                  <a:t>= 0 and </a:t>
                </a:r>
                <a14:m>
                  <m:oMath xmlns:m="http://schemas.openxmlformats.org/officeDocument/2006/math">
                    <m:sSub>
                      <m:sSubPr>
                        <m:ctrlPr>
                          <a:rPr lang="it-IT" i="1">
                            <a:latin typeface="Cambria Math" panose="02040503050406030204" pitchFamily="18" charset="0"/>
                          </a:rPr>
                        </m:ctrlPr>
                      </m:sSubPr>
                      <m:e>
                        <m:r>
                          <m:rPr>
                            <m:sty m:val="p"/>
                          </m:rPr>
                          <a:rPr lang="it-IT" b="0" i="0" smtClean="0">
                            <a:latin typeface="Cambria Math" panose="02040503050406030204" pitchFamily="18" charset="0"/>
                          </a:rPr>
                          <m:t>precision</m:t>
                        </m:r>
                      </m:e>
                      <m:sub>
                        <m:r>
                          <m:rPr>
                            <m:sty m:val="p"/>
                          </m:rPr>
                          <a:rPr lang="it-IT" b="0" i="0" smtClean="0">
                            <a:latin typeface="Cambria Math" panose="02040503050406030204" pitchFamily="18" charset="0"/>
                          </a:rPr>
                          <m:t>CL</m:t>
                        </m:r>
                        <m:r>
                          <m:rPr>
                            <m:sty m:val="p"/>
                          </m:rPr>
                          <a:rPr lang="it-IT" smtClean="0">
                            <a:latin typeface="Cambria Math" panose="02040503050406030204" pitchFamily="18" charset="0"/>
                          </a:rPr>
                          <m:t>L</m:t>
                        </m:r>
                        <m:r>
                          <a:rPr lang="it-IT">
                            <a:latin typeface="Cambria Math" panose="02040503050406030204" pitchFamily="18" charset="0"/>
                          </a:rPr>
                          <m:t> </m:t>
                        </m:r>
                      </m:sub>
                    </m:sSub>
                    <m:r>
                      <a:rPr lang="it-IT" b="0" i="1" smtClean="0">
                        <a:latin typeface="Cambria Math" panose="02040503050406030204" pitchFamily="18" charset="0"/>
                      </a:rPr>
                      <m:t>=1:</m:t>
                    </m:r>
                  </m:oMath>
                </a14:m>
                <a:r>
                  <a:rPr lang="en-US" sz="1800" dirty="0"/>
                  <a:t>  All </a:t>
                </a:r>
                <a:r>
                  <a:rPr lang="en-US" sz="1800" dirty="0" err="1"/>
                  <a:t>CLL</a:t>
                </a:r>
                <a:r>
                  <a:rPr lang="en-US" sz="1800" dirty="0"/>
                  <a:t> images predicted as </a:t>
                </a:r>
                <a:r>
                  <a:rPr lang="en-US" sz="1800" dirty="0" err="1"/>
                  <a:t>CLL</a:t>
                </a:r>
                <a:r>
                  <a:rPr lang="en-US" sz="1800" dirty="0"/>
                  <a:t> are correctly classified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F-measure = 0.946</a:t>
                </a:r>
                <a:endParaRPr lang="en-US" sz="1800" dirty="0"/>
              </a:p>
              <a:p>
                <a:pPr marL="285750" indent="-285750">
                  <a:buFont typeface="Arial" panose="020B0604020202020204" pitchFamily="34" charset="0"/>
                  <a:buChar char="•"/>
                </a:pPr>
                <a:endParaRPr lang="en-US" dirty="0"/>
              </a:p>
            </p:txBody>
          </p:sp>
        </mc:Choice>
        <mc:Fallback xmlns="">
          <p:sp>
            <p:nvSpPr>
              <p:cNvPr id="12" name="CasellaDiTesto 11">
                <a:extLst>
                  <a:ext uri="{FF2B5EF4-FFF2-40B4-BE49-F238E27FC236}">
                    <a16:creationId xmlns:a16="http://schemas.microsoft.com/office/drawing/2014/main" id="{E7B0F8AE-6631-F297-A693-8E104C8ECEAA}"/>
                  </a:ext>
                </a:extLst>
              </p:cNvPr>
              <p:cNvSpPr txBox="1">
                <a:spLocks noRot="1" noChangeAspect="1" noMove="1" noResize="1" noEditPoints="1" noAdjustHandles="1" noChangeArrowheads="1" noChangeShapeType="1" noTextEdit="1"/>
              </p:cNvSpPr>
              <p:nvPr/>
            </p:nvSpPr>
            <p:spPr>
              <a:xfrm>
                <a:off x="442384" y="1687172"/>
                <a:ext cx="6112932" cy="2585323"/>
              </a:xfrm>
              <a:prstGeom prst="rect">
                <a:avLst/>
              </a:prstGeom>
              <a:blipFill>
                <a:blip r:embed="rId6"/>
                <a:stretch>
                  <a:fillRect l="-699" t="-1415" r="-898"/>
                </a:stretch>
              </a:blipFill>
            </p:spPr>
            <p:txBody>
              <a:bodyPr/>
              <a:lstStyle/>
              <a:p>
                <a:r>
                  <a:rPr lang="en-US">
                    <a:noFill/>
                  </a:rPr>
                  <a:t> </a:t>
                </a:r>
              </a:p>
            </p:txBody>
          </p:sp>
        </mc:Fallback>
      </mc:AlternateContent>
    </p:spTree>
    <p:extLst>
      <p:ext uri="{BB962C8B-B14F-4D97-AF65-F5344CB8AC3E}">
        <p14:creationId xmlns:p14="http://schemas.microsoft.com/office/powerpoint/2010/main" val="370304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Results (3)</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12</a:t>
            </a:r>
          </a:p>
        </p:txBody>
      </p:sp>
      <p:sp>
        <p:nvSpPr>
          <p:cNvPr id="14" name="CasellaDiTesto 13">
            <a:extLst>
              <a:ext uri="{FF2B5EF4-FFF2-40B4-BE49-F238E27FC236}">
                <a16:creationId xmlns:a16="http://schemas.microsoft.com/office/drawing/2014/main" id="{8BBB8349-04F6-DF24-6EBE-425AE26C3432}"/>
              </a:ext>
            </a:extLst>
          </p:cNvPr>
          <p:cNvSpPr txBox="1"/>
          <p:nvPr/>
        </p:nvSpPr>
        <p:spPr>
          <a:xfrm>
            <a:off x="398922" y="1958145"/>
            <a:ext cx="6427867" cy="923330"/>
          </a:xfrm>
          <a:prstGeom prst="rect">
            <a:avLst/>
          </a:prstGeom>
          <a:noFill/>
        </p:spPr>
        <p:txBody>
          <a:bodyPr wrap="square">
            <a:spAutoFit/>
          </a:bodyPr>
          <a:lstStyle/>
          <a:p>
            <a:pPr algn="just"/>
            <a:r>
              <a:rPr lang="en-US" dirty="0"/>
              <a:t>Validity of heatmaps seems to be higher for the proposed </a:t>
            </a:r>
            <a:r>
              <a:rPr lang="en-US" dirty="0" err="1"/>
              <a:t>ResNet</a:t>
            </a:r>
            <a:r>
              <a:rPr lang="en-US" dirty="0"/>
              <a:t>.</a:t>
            </a:r>
          </a:p>
          <a:p>
            <a:pPr algn="just"/>
            <a:endParaRPr lang="en-US" dirty="0"/>
          </a:p>
          <a:p>
            <a:pPr algn="just"/>
            <a:endParaRPr lang="en-US" dirty="0"/>
          </a:p>
        </p:txBody>
      </p:sp>
      <p:graphicFrame>
        <p:nvGraphicFramePr>
          <p:cNvPr id="2" name="Tabella 3">
            <a:extLst>
              <a:ext uri="{FF2B5EF4-FFF2-40B4-BE49-F238E27FC236}">
                <a16:creationId xmlns:a16="http://schemas.microsoft.com/office/drawing/2014/main" id="{1C7A3F4D-C566-BAEE-9C02-9B4E657B0FAA}"/>
              </a:ext>
            </a:extLst>
          </p:cNvPr>
          <p:cNvGraphicFramePr>
            <a:graphicFrameLocks noGrp="1"/>
          </p:cNvGraphicFramePr>
          <p:nvPr>
            <p:extLst>
              <p:ext uri="{D42A27DB-BD31-4B8C-83A1-F6EECF244321}">
                <p14:modId xmlns:p14="http://schemas.microsoft.com/office/powerpoint/2010/main" val="1028326307"/>
              </p:ext>
            </p:extLst>
          </p:nvPr>
        </p:nvGraphicFramePr>
        <p:xfrm>
          <a:off x="6959603" y="1617813"/>
          <a:ext cx="4745453" cy="1381760"/>
        </p:xfrm>
        <a:graphic>
          <a:graphicData uri="http://schemas.openxmlformats.org/drawingml/2006/table">
            <a:tbl>
              <a:tblPr firstRow="1" bandRow="1">
                <a:tableStyleId>{8799B23B-EC83-4686-B30A-512413B5E67A}</a:tableStyleId>
              </a:tblPr>
              <a:tblGrid>
                <a:gridCol w="1826578">
                  <a:extLst>
                    <a:ext uri="{9D8B030D-6E8A-4147-A177-3AD203B41FA5}">
                      <a16:colId xmlns:a16="http://schemas.microsoft.com/office/drawing/2014/main" val="1491033154"/>
                    </a:ext>
                  </a:extLst>
                </a:gridCol>
                <a:gridCol w="1152842">
                  <a:extLst>
                    <a:ext uri="{9D8B030D-6E8A-4147-A177-3AD203B41FA5}">
                      <a16:colId xmlns:a16="http://schemas.microsoft.com/office/drawing/2014/main" val="2730106752"/>
                    </a:ext>
                  </a:extLst>
                </a:gridCol>
                <a:gridCol w="1766033">
                  <a:extLst>
                    <a:ext uri="{9D8B030D-6E8A-4147-A177-3AD203B41FA5}">
                      <a16:colId xmlns:a16="http://schemas.microsoft.com/office/drawing/2014/main" val="985447620"/>
                    </a:ext>
                  </a:extLst>
                </a:gridCol>
              </a:tblGrid>
              <a:tr h="370840">
                <a:tc>
                  <a:txBody>
                    <a:bodyPr/>
                    <a:lstStyle/>
                    <a:p>
                      <a:pPr algn="ctr"/>
                      <a:r>
                        <a:rPr lang="it-IT" dirty="0"/>
                        <a:t>Model</a:t>
                      </a:r>
                      <a:endParaRPr lang="en-US" dirty="0"/>
                    </a:p>
                  </a:txBody>
                  <a:tcPr/>
                </a:tc>
                <a:tc>
                  <a:txBody>
                    <a:bodyPr/>
                    <a:lstStyle/>
                    <a:p>
                      <a:pPr algn="ctr"/>
                      <a:r>
                        <a:rPr lang="it-IT" dirty="0" err="1"/>
                        <a:t>Mean</a:t>
                      </a:r>
                      <a:r>
                        <a:rPr lang="it-IT" dirty="0"/>
                        <a:t> [%]</a:t>
                      </a:r>
                      <a:endParaRPr lang="en-US" dirty="0"/>
                    </a:p>
                  </a:txBody>
                  <a:tcPr/>
                </a:tc>
                <a:tc>
                  <a:txBody>
                    <a:bodyPr/>
                    <a:lstStyle/>
                    <a:p>
                      <a:pPr algn="ctr"/>
                      <a:r>
                        <a:rPr lang="it-IT" dirty="0"/>
                        <a:t>Images </a:t>
                      </a:r>
                      <a:r>
                        <a:rPr lang="it-IT" dirty="0" err="1"/>
                        <a:t>without</a:t>
                      </a:r>
                      <a:r>
                        <a:rPr lang="it-IT" dirty="0"/>
                        <a:t> </a:t>
                      </a:r>
                      <a:r>
                        <a:rPr lang="it-IT" dirty="0" err="1"/>
                        <a:t>intersection</a:t>
                      </a:r>
                      <a:endParaRPr lang="en-US" dirty="0"/>
                    </a:p>
                  </a:txBody>
                  <a:tcPr/>
                </a:tc>
                <a:extLst>
                  <a:ext uri="{0D108BD9-81ED-4DB2-BD59-A6C34878D82A}">
                    <a16:rowId xmlns:a16="http://schemas.microsoft.com/office/drawing/2014/main" val="2513691528"/>
                  </a:ext>
                </a:extLst>
              </a:tr>
              <a:tr h="370840">
                <a:tc>
                  <a:txBody>
                    <a:bodyPr/>
                    <a:lstStyle/>
                    <a:p>
                      <a:pPr algn="ctr"/>
                      <a:r>
                        <a:rPr lang="it-IT" dirty="0" err="1"/>
                        <a:t>ResNet50</a:t>
                      </a:r>
                      <a:endParaRPr lang="en-US" dirty="0"/>
                    </a:p>
                  </a:txBody>
                  <a:tcPr/>
                </a:tc>
                <a:tc>
                  <a:txBody>
                    <a:bodyPr/>
                    <a:lstStyle/>
                    <a:p>
                      <a:pPr algn="ctr"/>
                      <a:r>
                        <a:rPr lang="it-IT" dirty="0"/>
                        <a:t>40</a:t>
                      </a:r>
                      <a:endParaRPr lang="en-US" dirty="0"/>
                    </a:p>
                  </a:txBody>
                  <a:tcPr/>
                </a:tc>
                <a:tc>
                  <a:txBody>
                    <a:bodyPr/>
                    <a:lstStyle/>
                    <a:p>
                      <a:pPr algn="ctr"/>
                      <a:r>
                        <a:rPr lang="it-IT" dirty="0"/>
                        <a:t>10</a:t>
                      </a:r>
                      <a:endParaRPr lang="en-US" dirty="0"/>
                    </a:p>
                  </a:txBody>
                  <a:tcPr/>
                </a:tc>
                <a:extLst>
                  <a:ext uri="{0D108BD9-81ED-4DB2-BD59-A6C34878D82A}">
                    <a16:rowId xmlns:a16="http://schemas.microsoft.com/office/drawing/2014/main" val="1728489891"/>
                  </a:ext>
                </a:extLst>
              </a:tr>
              <a:tr h="370840">
                <a:tc>
                  <a:txBody>
                    <a:bodyPr/>
                    <a:lstStyle/>
                    <a:p>
                      <a:pPr algn="ctr"/>
                      <a:r>
                        <a:rPr lang="it-IT" dirty="0" err="1"/>
                        <a:t>Proposed</a:t>
                      </a:r>
                      <a:r>
                        <a:rPr lang="it-IT" dirty="0"/>
                        <a:t> </a:t>
                      </a:r>
                      <a:r>
                        <a:rPr lang="it-IT" dirty="0" err="1"/>
                        <a:t>ResNet</a:t>
                      </a:r>
                      <a:endParaRPr lang="en-US" dirty="0"/>
                    </a:p>
                  </a:txBody>
                  <a:tcPr/>
                </a:tc>
                <a:tc>
                  <a:txBody>
                    <a:bodyPr/>
                    <a:lstStyle/>
                    <a:p>
                      <a:pPr algn="ctr"/>
                      <a:r>
                        <a:rPr lang="it-IT" dirty="0"/>
                        <a:t>60</a:t>
                      </a:r>
                      <a:endParaRPr lang="en-US" dirty="0"/>
                    </a:p>
                  </a:txBody>
                  <a:tcPr/>
                </a:tc>
                <a:tc>
                  <a:txBody>
                    <a:bodyPr/>
                    <a:lstStyle/>
                    <a:p>
                      <a:pPr algn="ctr"/>
                      <a:r>
                        <a:rPr lang="it-IT" dirty="0"/>
                        <a:t>0</a:t>
                      </a:r>
                      <a:endParaRPr lang="en-US" dirty="0"/>
                    </a:p>
                  </a:txBody>
                  <a:tcPr/>
                </a:tc>
                <a:extLst>
                  <a:ext uri="{0D108BD9-81ED-4DB2-BD59-A6C34878D82A}">
                    <a16:rowId xmlns:a16="http://schemas.microsoft.com/office/drawing/2014/main" val="308685582"/>
                  </a:ext>
                </a:extLst>
              </a:tr>
            </a:tbl>
          </a:graphicData>
        </a:graphic>
      </p:graphicFrame>
      <p:sp>
        <p:nvSpPr>
          <p:cNvPr id="18" name="TextBox 4">
            <a:extLst>
              <a:ext uri="{FF2B5EF4-FFF2-40B4-BE49-F238E27FC236}">
                <a16:creationId xmlns:a16="http://schemas.microsoft.com/office/drawing/2014/main" id="{5E9496BC-C508-CEEF-A4D4-1BD9DD9743F2}"/>
              </a:ext>
            </a:extLst>
          </p:cNvPr>
          <p:cNvSpPr txBox="1"/>
          <p:nvPr/>
        </p:nvSpPr>
        <p:spPr>
          <a:xfrm>
            <a:off x="389511" y="1432188"/>
            <a:ext cx="4842888" cy="451406"/>
          </a:xfrm>
          <a:prstGeom prst="rect">
            <a:avLst/>
          </a:prstGeom>
          <a:noFill/>
        </p:spPr>
        <p:txBody>
          <a:bodyPr wrap="square" rtlCol="0">
            <a:spAutoFit/>
          </a:bodyPr>
          <a:lstStyle/>
          <a:p>
            <a:pPr algn="just">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Validity of heatmaps </a:t>
            </a:r>
            <a:endParaRPr lang="it-IT" b="1" dirty="0">
              <a:latin typeface="Tahoma" panose="020B0604030504040204" pitchFamily="34" charset="0"/>
              <a:ea typeface="Tahoma" panose="020B0604030504040204" pitchFamily="34" charset="0"/>
              <a:cs typeface="Tahoma" panose="020B0604030504040204" pitchFamily="34" charset="0"/>
            </a:endParaRPr>
          </a:p>
        </p:txBody>
      </p:sp>
      <p:sp>
        <p:nvSpPr>
          <p:cNvPr id="19" name="TextBox 4">
            <a:extLst>
              <a:ext uri="{FF2B5EF4-FFF2-40B4-BE49-F238E27FC236}">
                <a16:creationId xmlns:a16="http://schemas.microsoft.com/office/drawing/2014/main" id="{A9CA6F2C-7F84-CEC7-A798-BFC3962C2741}"/>
              </a:ext>
            </a:extLst>
          </p:cNvPr>
          <p:cNvSpPr txBox="1"/>
          <p:nvPr/>
        </p:nvSpPr>
        <p:spPr>
          <a:xfrm>
            <a:off x="398922" y="3146273"/>
            <a:ext cx="4842888" cy="451406"/>
          </a:xfrm>
          <a:prstGeom prst="rect">
            <a:avLst/>
          </a:prstGeom>
          <a:noFill/>
        </p:spPr>
        <p:txBody>
          <a:bodyPr wrap="square" rtlCol="0">
            <a:spAutoFit/>
          </a:bodyPr>
          <a:lstStyle/>
          <a:p>
            <a:pPr algn="just">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Visual attention mechanism </a:t>
            </a:r>
            <a:endParaRPr lang="it-IT" b="1"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20" name="Tabella 12">
            <a:extLst>
              <a:ext uri="{FF2B5EF4-FFF2-40B4-BE49-F238E27FC236}">
                <a16:creationId xmlns:a16="http://schemas.microsoft.com/office/drawing/2014/main" id="{4C7BB44A-3065-1F50-E1CB-17C8043887AB}"/>
              </a:ext>
            </a:extLst>
          </p:cNvPr>
          <p:cNvGraphicFramePr>
            <a:graphicFrameLocks noGrp="1"/>
          </p:cNvGraphicFramePr>
          <p:nvPr>
            <p:extLst>
              <p:ext uri="{D42A27DB-BD31-4B8C-83A1-F6EECF244321}">
                <p14:modId xmlns:p14="http://schemas.microsoft.com/office/powerpoint/2010/main" val="597865811"/>
              </p:ext>
            </p:extLst>
          </p:nvPr>
        </p:nvGraphicFramePr>
        <p:xfrm>
          <a:off x="4118431" y="3316638"/>
          <a:ext cx="7586625" cy="2903728"/>
        </p:xfrm>
        <a:graphic>
          <a:graphicData uri="http://schemas.openxmlformats.org/drawingml/2006/table">
            <a:tbl>
              <a:tblPr firstRow="1" bandRow="1">
                <a:tableStyleId>{8799B23B-EC83-4686-B30A-512413B5E67A}</a:tableStyleId>
              </a:tblPr>
              <a:tblGrid>
                <a:gridCol w="1826578">
                  <a:extLst>
                    <a:ext uri="{9D8B030D-6E8A-4147-A177-3AD203B41FA5}">
                      <a16:colId xmlns:a16="http://schemas.microsoft.com/office/drawing/2014/main" val="4149238964"/>
                    </a:ext>
                  </a:extLst>
                </a:gridCol>
                <a:gridCol w="1101941">
                  <a:extLst>
                    <a:ext uri="{9D8B030D-6E8A-4147-A177-3AD203B41FA5}">
                      <a16:colId xmlns:a16="http://schemas.microsoft.com/office/drawing/2014/main" val="2863567899"/>
                    </a:ext>
                  </a:extLst>
                </a:gridCol>
                <a:gridCol w="2226437">
                  <a:extLst>
                    <a:ext uri="{9D8B030D-6E8A-4147-A177-3AD203B41FA5}">
                      <a16:colId xmlns:a16="http://schemas.microsoft.com/office/drawing/2014/main" val="1213051662"/>
                    </a:ext>
                  </a:extLst>
                </a:gridCol>
                <a:gridCol w="2431669">
                  <a:extLst>
                    <a:ext uri="{9D8B030D-6E8A-4147-A177-3AD203B41FA5}">
                      <a16:colId xmlns:a16="http://schemas.microsoft.com/office/drawing/2014/main" val="20825194"/>
                    </a:ext>
                  </a:extLst>
                </a:gridCol>
              </a:tblGrid>
              <a:tr h="370840">
                <a:tc>
                  <a:txBody>
                    <a:bodyPr/>
                    <a:lstStyle/>
                    <a:p>
                      <a:pPr algn="ctr"/>
                      <a:r>
                        <a:rPr lang="it-IT" sz="1800" dirty="0"/>
                        <a:t>Model</a:t>
                      </a:r>
                      <a:endParaRPr lang="en-US" sz="1800" dirty="0"/>
                    </a:p>
                  </a:txBody>
                  <a:tcPr/>
                </a:tc>
                <a:tc>
                  <a:txBody>
                    <a:bodyPr/>
                    <a:lstStyle/>
                    <a:p>
                      <a:pPr algn="ctr"/>
                      <a:r>
                        <a:rPr lang="it-IT" sz="1800" dirty="0" err="1"/>
                        <a:t>Branch</a:t>
                      </a:r>
                      <a:endParaRPr lang="en-US" sz="1800" dirty="0"/>
                    </a:p>
                  </a:txBody>
                  <a:tcPr/>
                </a:tc>
                <a:tc>
                  <a:txBody>
                    <a:bodyPr/>
                    <a:lstStyle/>
                    <a:p>
                      <a:pPr algn="ctr"/>
                      <a:r>
                        <a:rPr lang="it-IT" sz="1800" dirty="0"/>
                        <a:t>Training </a:t>
                      </a:r>
                      <a:r>
                        <a:rPr lang="it-IT" sz="1800" dirty="0" err="1"/>
                        <a:t>accuracy</a:t>
                      </a:r>
                      <a:r>
                        <a:rPr lang="it-IT" sz="1800" dirty="0"/>
                        <a:t> [%]</a:t>
                      </a:r>
                      <a:endParaRPr lang="en-US" sz="1800" dirty="0"/>
                    </a:p>
                  </a:txBody>
                  <a:tcPr/>
                </a:tc>
                <a:tc>
                  <a:txBody>
                    <a:bodyPr/>
                    <a:lstStyle/>
                    <a:p>
                      <a:pPr algn="ctr"/>
                      <a:r>
                        <a:rPr lang="it-IT" sz="1800" dirty="0"/>
                        <a:t>Validation </a:t>
                      </a:r>
                      <a:r>
                        <a:rPr lang="it-IT" sz="1800" dirty="0" err="1"/>
                        <a:t>accuracy</a:t>
                      </a:r>
                      <a:r>
                        <a:rPr lang="it-IT" sz="1800" dirty="0"/>
                        <a:t> [%]</a:t>
                      </a:r>
                      <a:endParaRPr lang="en-US" sz="1800" dirty="0"/>
                    </a:p>
                  </a:txBody>
                  <a:tcPr/>
                </a:tc>
                <a:extLst>
                  <a:ext uri="{0D108BD9-81ED-4DB2-BD59-A6C34878D82A}">
                    <a16:rowId xmlns:a16="http://schemas.microsoft.com/office/drawing/2014/main" val="1401392107"/>
                  </a:ext>
                </a:extLst>
              </a:tr>
              <a:tr h="370840">
                <a:tc rowSpan="3">
                  <a:txBody>
                    <a:bodyPr/>
                    <a:lstStyle/>
                    <a:p>
                      <a:pPr algn="ctr"/>
                      <a:r>
                        <a:rPr lang="it-IT" sz="1800" dirty="0" err="1"/>
                        <a:t>ResNet50</a:t>
                      </a:r>
                      <a:endParaRPr lang="en-US" sz="1800" dirty="0"/>
                    </a:p>
                  </a:txBody>
                  <a:tcPr anchor="ctr"/>
                </a:tc>
                <a:tc>
                  <a:txBody>
                    <a:bodyPr/>
                    <a:lstStyle/>
                    <a:p>
                      <a:pPr algn="ctr">
                        <a:lnSpc>
                          <a:spcPct val="115000"/>
                        </a:lnSpc>
                      </a:pPr>
                      <a:r>
                        <a:rPr lang="en-US" sz="1800">
                          <a:effectLst/>
                        </a:rPr>
                        <a:t>Global</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a:effectLst/>
                        </a:rPr>
                        <a:t>99.72%</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a:effectLst/>
                        </a:rPr>
                        <a:t>98.67%</a:t>
                      </a:r>
                      <a:endParaRPr lang="en-US" sz="18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4158362952"/>
                  </a:ext>
                </a:extLst>
              </a:tr>
              <a:tr h="370840">
                <a:tc vMerge="1">
                  <a:txBody>
                    <a:bodyPr/>
                    <a:lstStyle/>
                    <a:p>
                      <a:endParaRPr lang="en-US" dirty="0"/>
                    </a:p>
                  </a:txBody>
                  <a:tcPr/>
                </a:tc>
                <a:tc>
                  <a:txBody>
                    <a:bodyPr/>
                    <a:lstStyle/>
                    <a:p>
                      <a:pPr algn="ctr">
                        <a:lnSpc>
                          <a:spcPct val="115000"/>
                        </a:lnSpc>
                      </a:pPr>
                      <a:r>
                        <a:rPr lang="en-US" sz="1800">
                          <a:effectLst/>
                        </a:rPr>
                        <a:t>Local</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dirty="0">
                          <a:effectLst/>
                        </a:rPr>
                        <a:t>100%</a:t>
                      </a:r>
                      <a:endParaRPr lang="en-US"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a:effectLst/>
                        </a:rPr>
                        <a:t>98.67%</a:t>
                      </a:r>
                      <a:endParaRPr lang="en-US" sz="18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2963852935"/>
                  </a:ext>
                </a:extLst>
              </a:tr>
              <a:tr h="370840">
                <a:tc vMerge="1">
                  <a:txBody>
                    <a:bodyPr/>
                    <a:lstStyle/>
                    <a:p>
                      <a:endParaRPr lang="en-US" dirty="0"/>
                    </a:p>
                  </a:txBody>
                  <a:tcPr/>
                </a:tc>
                <a:tc>
                  <a:txBody>
                    <a:bodyPr/>
                    <a:lstStyle/>
                    <a:p>
                      <a:pPr algn="ctr">
                        <a:lnSpc>
                          <a:spcPct val="115000"/>
                        </a:lnSpc>
                      </a:pPr>
                      <a:r>
                        <a:rPr lang="en-US" sz="1800">
                          <a:effectLst/>
                        </a:rPr>
                        <a:t>Fusion</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a:effectLst/>
                        </a:rPr>
                        <a:t>100%</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a:effectLst/>
                        </a:rPr>
                        <a:t>98.67%</a:t>
                      </a:r>
                      <a:endParaRPr lang="en-US" sz="18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718333545"/>
                  </a:ext>
                </a:extLst>
              </a:tr>
              <a:tr h="370840">
                <a:tc rowSpan="3">
                  <a:txBody>
                    <a:bodyPr/>
                    <a:lstStyle/>
                    <a:p>
                      <a:pPr algn="ctr"/>
                      <a:r>
                        <a:rPr lang="it-IT" sz="1800" dirty="0" err="1"/>
                        <a:t>Proposed</a:t>
                      </a:r>
                      <a:r>
                        <a:rPr lang="it-IT" sz="1800" dirty="0"/>
                        <a:t> </a:t>
                      </a:r>
                      <a:r>
                        <a:rPr lang="it-IT" sz="1800" dirty="0" err="1"/>
                        <a:t>ResNet</a:t>
                      </a:r>
                      <a:endParaRPr lang="en-US" sz="1800" dirty="0"/>
                    </a:p>
                  </a:txBody>
                  <a:tcPr anchor="ctr"/>
                </a:tc>
                <a:tc>
                  <a:txBody>
                    <a:bodyPr/>
                    <a:lstStyle/>
                    <a:p>
                      <a:pPr algn="ctr">
                        <a:lnSpc>
                          <a:spcPct val="115000"/>
                        </a:lnSpc>
                      </a:pPr>
                      <a:r>
                        <a:rPr lang="en-US" sz="1800">
                          <a:effectLst/>
                        </a:rPr>
                        <a:t>Global</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dirty="0">
                          <a:effectLst/>
                        </a:rPr>
                        <a:t>98.00%</a:t>
                      </a:r>
                      <a:endParaRPr lang="en-US"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a:effectLst/>
                        </a:rPr>
                        <a:t>97.33%</a:t>
                      </a:r>
                      <a:endParaRPr lang="en-US" sz="180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4215789996"/>
                  </a:ext>
                </a:extLst>
              </a:tr>
              <a:tr h="370840">
                <a:tc vMerge="1">
                  <a:txBody>
                    <a:bodyPr/>
                    <a:lstStyle/>
                    <a:p>
                      <a:endParaRPr lang="en-US" dirty="0"/>
                    </a:p>
                  </a:txBody>
                  <a:tcPr/>
                </a:tc>
                <a:tc>
                  <a:txBody>
                    <a:bodyPr/>
                    <a:lstStyle/>
                    <a:p>
                      <a:pPr algn="ctr">
                        <a:lnSpc>
                          <a:spcPct val="115000"/>
                        </a:lnSpc>
                      </a:pPr>
                      <a:r>
                        <a:rPr lang="en-US" sz="1800">
                          <a:effectLst/>
                        </a:rPr>
                        <a:t>Local</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dirty="0">
                          <a:effectLst/>
                        </a:rPr>
                        <a:t>99.00%</a:t>
                      </a:r>
                      <a:endParaRPr lang="en-US"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dirty="0">
                          <a:effectLst/>
                        </a:rPr>
                        <a:t>83.00%</a:t>
                      </a:r>
                      <a:endParaRPr lang="en-US"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4118113301"/>
                  </a:ext>
                </a:extLst>
              </a:tr>
              <a:tr h="370840">
                <a:tc vMerge="1">
                  <a:txBody>
                    <a:bodyPr/>
                    <a:lstStyle/>
                    <a:p>
                      <a:endParaRPr lang="en-US" dirty="0"/>
                    </a:p>
                  </a:txBody>
                  <a:tcPr/>
                </a:tc>
                <a:tc>
                  <a:txBody>
                    <a:bodyPr/>
                    <a:lstStyle/>
                    <a:p>
                      <a:pPr algn="ctr">
                        <a:lnSpc>
                          <a:spcPct val="115000"/>
                        </a:lnSpc>
                      </a:pPr>
                      <a:r>
                        <a:rPr lang="en-US" sz="1800">
                          <a:effectLst/>
                        </a:rPr>
                        <a:t>Fusion</a:t>
                      </a:r>
                      <a:endParaRPr lang="en-US" sz="180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dirty="0">
                          <a:effectLst/>
                        </a:rPr>
                        <a:t>99.83%</a:t>
                      </a:r>
                      <a:endParaRPr lang="en-US" sz="1800" dirty="0">
                        <a:effectLst/>
                        <a:latin typeface="Arial" panose="020B0604020202020204" pitchFamily="34" charset="0"/>
                        <a:ea typeface="Arial" panose="020B0604020202020204" pitchFamily="34" charset="0"/>
                      </a:endParaRPr>
                    </a:p>
                  </a:txBody>
                  <a:tcPr marL="63500" marR="63500" marT="63500" marB="63500"/>
                </a:tc>
                <a:tc>
                  <a:txBody>
                    <a:bodyPr/>
                    <a:lstStyle/>
                    <a:p>
                      <a:pPr algn="ctr">
                        <a:lnSpc>
                          <a:spcPct val="115000"/>
                        </a:lnSpc>
                      </a:pPr>
                      <a:r>
                        <a:rPr lang="en-US" sz="1800" dirty="0">
                          <a:effectLst/>
                        </a:rPr>
                        <a:t>93.33%</a:t>
                      </a:r>
                      <a:endParaRPr lang="en-US" sz="1800"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val="1315578375"/>
                  </a:ext>
                </a:extLst>
              </a:tr>
            </a:tbl>
          </a:graphicData>
        </a:graphic>
      </p:graphicFrame>
      <p:sp>
        <p:nvSpPr>
          <p:cNvPr id="21" name="CasellaDiTesto 20">
            <a:extLst>
              <a:ext uri="{FF2B5EF4-FFF2-40B4-BE49-F238E27FC236}">
                <a16:creationId xmlns:a16="http://schemas.microsoft.com/office/drawing/2014/main" id="{3CB45933-0D25-8501-94FC-3BE9531863ED}"/>
              </a:ext>
            </a:extLst>
          </p:cNvPr>
          <p:cNvSpPr txBox="1"/>
          <p:nvPr/>
        </p:nvSpPr>
        <p:spPr>
          <a:xfrm>
            <a:off x="398922" y="3672230"/>
            <a:ext cx="3326411" cy="1160511"/>
          </a:xfrm>
          <a:prstGeom prst="rect">
            <a:avLst/>
          </a:prstGeom>
          <a:noFill/>
        </p:spPr>
        <p:txBody>
          <a:bodyPr wrap="square">
            <a:spAutoFit/>
          </a:bodyPr>
          <a:lstStyle/>
          <a:p>
            <a:pPr>
              <a:lnSpc>
                <a:spcPct val="150000"/>
              </a:lnSpc>
            </a:pPr>
            <a:r>
              <a:rPr lang="en-US" sz="1600" b="1" dirty="0"/>
              <a:t>Accuracy decrease </a:t>
            </a:r>
            <a:r>
              <a:rPr lang="en-US" sz="1600" dirty="0"/>
              <a:t>by adding to the model a local branch which focused on a restricted area of the images.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66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Results (4)</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13</a:t>
            </a:r>
          </a:p>
        </p:txBody>
      </p:sp>
      <p:sp>
        <p:nvSpPr>
          <p:cNvPr id="4" name="TextBox 4">
            <a:extLst>
              <a:ext uri="{FF2B5EF4-FFF2-40B4-BE49-F238E27FC236}">
                <a16:creationId xmlns:a16="http://schemas.microsoft.com/office/drawing/2014/main" id="{1C7E51BE-8872-52E3-786D-FC822BACE579}"/>
              </a:ext>
            </a:extLst>
          </p:cNvPr>
          <p:cNvSpPr txBox="1"/>
          <p:nvPr/>
        </p:nvSpPr>
        <p:spPr>
          <a:xfrm>
            <a:off x="389511" y="1432188"/>
            <a:ext cx="4842888" cy="451406"/>
          </a:xfrm>
          <a:prstGeom prst="rect">
            <a:avLst/>
          </a:prstGeom>
          <a:noFill/>
        </p:spPr>
        <p:txBody>
          <a:bodyPr wrap="square" rtlCol="0">
            <a:spAutoFit/>
          </a:bodyPr>
          <a:lstStyle/>
          <a:p>
            <a:pPr algn="just">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Visual attention mechanism </a:t>
            </a:r>
            <a:endParaRPr lang="it-IT" b="1" dirty="0">
              <a:latin typeface="Tahoma" panose="020B0604030504040204" pitchFamily="34" charset="0"/>
              <a:ea typeface="Tahoma" panose="020B0604030504040204" pitchFamily="34" charset="0"/>
              <a:cs typeface="Tahoma" panose="020B0604030504040204" pitchFamily="34" charset="0"/>
            </a:endParaRPr>
          </a:p>
        </p:txBody>
      </p:sp>
      <p:sp>
        <p:nvSpPr>
          <p:cNvPr id="13" name="CasellaDiTesto 12">
            <a:extLst>
              <a:ext uri="{FF2B5EF4-FFF2-40B4-BE49-F238E27FC236}">
                <a16:creationId xmlns:a16="http://schemas.microsoft.com/office/drawing/2014/main" id="{00D419C8-E879-A5CB-918C-9ABEBF8E63CC}"/>
              </a:ext>
            </a:extLst>
          </p:cNvPr>
          <p:cNvSpPr txBox="1"/>
          <p:nvPr/>
        </p:nvSpPr>
        <p:spPr>
          <a:xfrm>
            <a:off x="389510" y="1963813"/>
            <a:ext cx="6437280" cy="880369"/>
          </a:xfrm>
          <a:prstGeom prst="rect">
            <a:avLst/>
          </a:prstGeom>
          <a:noFill/>
        </p:spPr>
        <p:txBody>
          <a:bodyPr wrap="square">
            <a:spAutoFit/>
          </a:bodyPr>
          <a:lstStyle/>
          <a:p>
            <a:pPr algn="just">
              <a:lnSpc>
                <a:spcPct val="150000"/>
              </a:lnSpc>
            </a:pPr>
            <a:r>
              <a:rPr lang="en-US" dirty="0"/>
              <a:t>Feeding the local branch with masked images obtained from both good (top) and bad (bottom) intersections </a:t>
            </a:r>
            <a:r>
              <a:rPr lang="en-US" b="1" dirty="0"/>
              <a:t>→ </a:t>
            </a:r>
            <a:r>
              <a:rPr lang="en-US" dirty="0"/>
              <a:t>Accuracy decrease </a:t>
            </a:r>
          </a:p>
        </p:txBody>
      </p:sp>
      <p:grpSp>
        <p:nvGrpSpPr>
          <p:cNvPr id="2" name="Gruppo 1">
            <a:extLst>
              <a:ext uri="{FF2B5EF4-FFF2-40B4-BE49-F238E27FC236}">
                <a16:creationId xmlns:a16="http://schemas.microsoft.com/office/drawing/2014/main" id="{BD6BA789-B046-80CA-A095-C3787391D844}"/>
              </a:ext>
            </a:extLst>
          </p:cNvPr>
          <p:cNvGrpSpPr/>
          <p:nvPr/>
        </p:nvGrpSpPr>
        <p:grpSpPr>
          <a:xfrm>
            <a:off x="6652491" y="1555673"/>
            <a:ext cx="4950983" cy="4815420"/>
            <a:chOff x="6818897" y="1081943"/>
            <a:chExt cx="4950983" cy="4815420"/>
          </a:xfrm>
        </p:grpSpPr>
        <p:pic>
          <p:nvPicPr>
            <p:cNvPr id="5" name="Immagine 4">
              <a:extLst>
                <a:ext uri="{FF2B5EF4-FFF2-40B4-BE49-F238E27FC236}">
                  <a16:creationId xmlns:a16="http://schemas.microsoft.com/office/drawing/2014/main" id="{28238CB2-3681-931C-F78F-EBE0F40B1FC9}"/>
                </a:ext>
              </a:extLst>
            </p:cNvPr>
            <p:cNvPicPr>
              <a:picLocks noChangeAspect="1"/>
            </p:cNvPicPr>
            <p:nvPr/>
          </p:nvPicPr>
          <p:blipFill rotWithShape="1">
            <a:blip r:embed="rId5"/>
            <a:srcRect l="9894" t="6495" r="61920" b="4027"/>
            <a:stretch/>
          </p:blipFill>
          <p:spPr>
            <a:xfrm>
              <a:off x="6818897" y="1081943"/>
              <a:ext cx="2596952" cy="2641308"/>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8246D4F9-C254-C7EA-0B83-81395C3D737B}"/>
                </a:ext>
              </a:extLst>
            </p:cNvPr>
            <p:cNvPicPr>
              <a:picLocks noChangeAspect="1"/>
            </p:cNvPicPr>
            <p:nvPr/>
          </p:nvPicPr>
          <p:blipFill rotWithShape="1">
            <a:blip r:embed="rId6"/>
            <a:srcRect l="9828" t="7558" r="61986" b="7262"/>
            <a:stretch/>
          </p:blipFill>
          <p:spPr>
            <a:xfrm>
              <a:off x="6869341" y="3382919"/>
              <a:ext cx="2496064" cy="2514444"/>
            </a:xfrm>
            <a:prstGeom prst="rect">
              <a:avLst/>
            </a:prstGeom>
          </p:spPr>
        </p:pic>
        <p:pic>
          <p:nvPicPr>
            <p:cNvPr id="7" name="Immagine 6">
              <a:extLst>
                <a:ext uri="{FF2B5EF4-FFF2-40B4-BE49-F238E27FC236}">
                  <a16:creationId xmlns:a16="http://schemas.microsoft.com/office/drawing/2014/main" id="{7EE7E387-042C-1D56-44BA-6C3F25331F1A}"/>
                </a:ext>
              </a:extLst>
            </p:cNvPr>
            <p:cNvPicPr>
              <a:picLocks noChangeAspect="1"/>
            </p:cNvPicPr>
            <p:nvPr/>
          </p:nvPicPr>
          <p:blipFill rotWithShape="1">
            <a:blip r:embed="rId5"/>
            <a:srcRect l="64865" t="10776" r="7466" b="7584"/>
            <a:stretch/>
          </p:blipFill>
          <p:spPr>
            <a:xfrm>
              <a:off x="9207089" y="1201483"/>
              <a:ext cx="2449224" cy="2408890"/>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72E33F4A-F93F-0ED9-E8E1-5AFCA862528B}"/>
                </a:ext>
              </a:extLst>
            </p:cNvPr>
            <p:cNvPicPr>
              <a:picLocks noChangeAspect="1"/>
            </p:cNvPicPr>
            <p:nvPr/>
          </p:nvPicPr>
          <p:blipFill rotWithShape="1">
            <a:blip r:embed="rId6"/>
            <a:srcRect l="64952" t="7085" r="6670" b="11275"/>
            <a:stretch/>
          </p:blipFill>
          <p:spPr>
            <a:xfrm>
              <a:off x="9156322" y="3382919"/>
              <a:ext cx="2613558" cy="2408890"/>
            </a:xfrm>
            <a:prstGeom prst="rect">
              <a:avLst/>
            </a:prstGeom>
          </p:spPr>
        </p:pic>
      </p:grpSp>
    </p:spTree>
    <p:extLst>
      <p:ext uri="{BB962C8B-B14F-4D97-AF65-F5344CB8AC3E}">
        <p14:creationId xmlns:p14="http://schemas.microsoft.com/office/powerpoint/2010/main" val="13290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Concluding</a:t>
            </a:r>
            <a:r>
              <a:rPr lang="it-IT" sz="2800" b="1" dirty="0">
                <a:solidFill>
                  <a:schemeClr val="bg1"/>
                </a:solidFill>
                <a:latin typeface="Tahoma" pitchFamily="34" charset="0"/>
                <a:ea typeface="Tahoma" pitchFamily="34" charset="0"/>
                <a:cs typeface="Tahoma" pitchFamily="34" charset="0"/>
              </a:rPr>
              <a:t> </a:t>
            </a:r>
            <a:r>
              <a:rPr lang="it-IT" sz="2800" b="1" dirty="0" err="1">
                <a:solidFill>
                  <a:schemeClr val="bg1"/>
                </a:solidFill>
                <a:latin typeface="Tahoma" pitchFamily="34" charset="0"/>
                <a:ea typeface="Tahoma" pitchFamily="34" charset="0"/>
                <a:cs typeface="Tahoma" pitchFamily="34" charset="0"/>
              </a:rPr>
              <a:t>remarks</a:t>
            </a:r>
            <a:endParaRPr lang="it-IT" sz="2800" b="1" dirty="0">
              <a:solidFill>
                <a:schemeClr val="bg1"/>
              </a:solidFill>
              <a:latin typeface="Tahoma" pitchFamily="34" charset="0"/>
              <a:ea typeface="Tahoma" pitchFamily="34" charset="0"/>
              <a:cs typeface="Tahoma" pitchFamily="34" charset="0"/>
            </a:endParaRP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14</a:t>
            </a:r>
          </a:p>
        </p:txBody>
      </p:sp>
      <p:sp>
        <p:nvSpPr>
          <p:cNvPr id="7" name="TextBox 4">
            <a:extLst>
              <a:ext uri="{FF2B5EF4-FFF2-40B4-BE49-F238E27FC236}">
                <a16:creationId xmlns:a16="http://schemas.microsoft.com/office/drawing/2014/main" id="{F65BEBE2-2573-2AEB-4D01-47E13F8D04A0}"/>
              </a:ext>
            </a:extLst>
          </p:cNvPr>
          <p:cNvSpPr txBox="1"/>
          <p:nvPr/>
        </p:nvSpPr>
        <p:spPr>
          <a:xfrm>
            <a:off x="389511" y="4273974"/>
            <a:ext cx="5923808" cy="456535"/>
          </a:xfrm>
          <a:prstGeom prst="rect">
            <a:avLst/>
          </a:prstGeom>
          <a:noFill/>
        </p:spPr>
        <p:txBody>
          <a:bodyPr wrap="square" rtlCol="0">
            <a:spAutoFit/>
          </a:bodyPr>
          <a:lstStyle/>
          <a:p>
            <a:pPr algn="just">
              <a:lnSpc>
                <a:spcPct val="150000"/>
              </a:lnSpc>
            </a:pPr>
            <a:r>
              <a:rPr lang="it-IT" b="1" dirty="0" err="1">
                <a:latin typeface="Tahoma" panose="020B0604030504040204" pitchFamily="34" charset="0"/>
                <a:ea typeface="Tahoma" panose="020B0604030504040204" pitchFamily="34" charset="0"/>
                <a:cs typeface="Tahoma" panose="020B0604030504040204" pitchFamily="34" charset="0"/>
              </a:rPr>
              <a:t>Limitations</a:t>
            </a:r>
            <a:r>
              <a:rPr lang="it-IT" b="1" dirty="0">
                <a:latin typeface="Tahoma" panose="020B0604030504040204" pitchFamily="34" charset="0"/>
                <a:ea typeface="Tahoma" panose="020B0604030504040204" pitchFamily="34" charset="0"/>
                <a:cs typeface="Tahoma" panose="020B0604030504040204" pitchFamily="34" charset="0"/>
              </a:rPr>
              <a:t> of the study</a:t>
            </a:r>
          </a:p>
        </p:txBody>
      </p:sp>
      <p:sp>
        <p:nvSpPr>
          <p:cNvPr id="13" name="CasellaDiTesto 12">
            <a:extLst>
              <a:ext uri="{FF2B5EF4-FFF2-40B4-BE49-F238E27FC236}">
                <a16:creationId xmlns:a16="http://schemas.microsoft.com/office/drawing/2014/main" id="{86FB3EB9-CEDB-F2C3-4DB9-1664259BAD3B}"/>
              </a:ext>
            </a:extLst>
          </p:cNvPr>
          <p:cNvSpPr txBox="1"/>
          <p:nvPr/>
        </p:nvSpPr>
        <p:spPr>
          <a:xfrm>
            <a:off x="0" y="4781738"/>
            <a:ext cx="11399520" cy="1171667"/>
          </a:xfrm>
          <a:prstGeom prst="rect">
            <a:avLst/>
          </a:prstGeom>
          <a:noFill/>
        </p:spPr>
        <p:txBody>
          <a:bodyPr wrap="square">
            <a:spAutoFit/>
          </a:bodyPr>
          <a:lstStyle/>
          <a:p>
            <a:pPr marL="742950" lvl="1" indent="-285750" algn="just">
              <a:lnSpc>
                <a:spcPct val="107000"/>
              </a:lnSpc>
              <a:spcAft>
                <a:spcPts val="800"/>
              </a:spcAft>
              <a:buFont typeface="Arial" panose="020B0604020202020204" pitchFamily="34" charset="0"/>
              <a:buChar char="•"/>
            </a:pPr>
            <a:r>
              <a:rPr lang="en-US" dirty="0"/>
              <a:t>Based on a limited dataset including only </a:t>
            </a:r>
            <a:r>
              <a:rPr lang="en-US" b="1" dirty="0"/>
              <a:t>3 lymphoma subtypes </a:t>
            </a:r>
            <a:r>
              <a:rPr lang="en-US" dirty="0"/>
              <a:t>and </a:t>
            </a:r>
            <a:r>
              <a:rPr lang="en-US" b="1" dirty="0"/>
              <a:t>histological data </a:t>
            </a:r>
            <a:r>
              <a:rPr lang="en-US" dirty="0"/>
              <a:t>(e.g., no molecular data).</a:t>
            </a:r>
          </a:p>
          <a:p>
            <a:pPr marL="742950" lvl="1" indent="-285750" algn="just">
              <a:lnSpc>
                <a:spcPct val="107000"/>
              </a:lnSpc>
              <a:spcAft>
                <a:spcPts val="800"/>
              </a:spcAft>
              <a:buFont typeface="Arial" panose="020B0604020202020204" pitchFamily="34" charset="0"/>
              <a:buChar char="•"/>
            </a:pPr>
            <a:r>
              <a:rPr lang="en-US" b="1" dirty="0"/>
              <a:t>No clinical confirmation </a:t>
            </a:r>
            <a:r>
              <a:rPr lang="en-US" dirty="0"/>
              <a:t>of the areas of interest indicated by the heatmaps.</a:t>
            </a:r>
          </a:p>
          <a:p>
            <a:pPr marL="1200150" lvl="2" indent="-285750" algn="just">
              <a:lnSpc>
                <a:spcPct val="107000"/>
              </a:lnSpc>
              <a:spcAft>
                <a:spcPts val="800"/>
              </a:spcAft>
              <a:buFont typeface="Arial" panose="020B0604020202020204" pitchFamily="34" charset="0"/>
              <a:buChar char="•"/>
            </a:pPr>
            <a:r>
              <a:rPr lang="en-US" b="1" dirty="0"/>
              <a:t>Further step: </a:t>
            </a:r>
            <a:r>
              <a:rPr lang="en-US" dirty="0"/>
              <a:t>Ask human hematopathologist to annotate regions of interest in images.</a:t>
            </a:r>
            <a:endParaRPr lang="en-US" b="1" dirty="0">
              <a:latin typeface="Arial" panose="020B0604020202020204" pitchFamily="34" charset="0"/>
              <a:cs typeface="Arial" panose="020B0604020202020204" pitchFamily="34" charset="0"/>
            </a:endParaRPr>
          </a:p>
        </p:txBody>
      </p:sp>
      <p:sp>
        <p:nvSpPr>
          <p:cNvPr id="12" name="CasellaDiTesto 11">
            <a:extLst>
              <a:ext uri="{FF2B5EF4-FFF2-40B4-BE49-F238E27FC236}">
                <a16:creationId xmlns:a16="http://schemas.microsoft.com/office/drawing/2014/main" id="{E0928EB4-9175-3759-F009-1A7FAAC37AE9}"/>
              </a:ext>
            </a:extLst>
          </p:cNvPr>
          <p:cNvSpPr txBox="1"/>
          <p:nvPr/>
        </p:nvSpPr>
        <p:spPr>
          <a:xfrm>
            <a:off x="389511" y="1369479"/>
            <a:ext cx="10854222"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t>Artifacts </a:t>
            </a:r>
            <a:r>
              <a:rPr lang="en-US" dirty="0"/>
              <a:t>management improve classification performances.</a:t>
            </a:r>
          </a:p>
          <a:p>
            <a:pPr marL="285750" indent="-285750">
              <a:lnSpc>
                <a:spcPct val="150000"/>
              </a:lnSpc>
              <a:buFont typeface="Arial" panose="020B0604020202020204" pitchFamily="34" charset="0"/>
              <a:buChar char="•"/>
            </a:pPr>
            <a:r>
              <a:rPr lang="en-US" dirty="0"/>
              <a:t>High degree of </a:t>
            </a:r>
            <a:r>
              <a:rPr lang="en-US" b="1" dirty="0"/>
              <a:t>staining variation </a:t>
            </a:r>
            <a:r>
              <a:rPr lang="en-US" dirty="0"/>
              <a:t>is not a limit for automated lymphoma subtypes classification.</a:t>
            </a:r>
          </a:p>
          <a:p>
            <a:pPr marL="285750" indent="-285750">
              <a:lnSpc>
                <a:spcPct val="150000"/>
              </a:lnSpc>
              <a:buFont typeface="Arial" panose="020B0604020202020204" pitchFamily="34" charset="0"/>
              <a:buChar char="•"/>
            </a:pPr>
            <a:r>
              <a:rPr lang="en-US" dirty="0"/>
              <a:t>Splitting images into</a:t>
            </a:r>
            <a:r>
              <a:rPr lang="en-US" b="1" dirty="0"/>
              <a:t> patches </a:t>
            </a:r>
            <a:r>
              <a:rPr lang="en-US" dirty="0"/>
              <a:t>is the winning strategy.</a:t>
            </a:r>
          </a:p>
          <a:p>
            <a:pPr marL="285750" indent="-285750">
              <a:lnSpc>
                <a:spcPct val="150000"/>
              </a:lnSpc>
              <a:buFont typeface="Arial" panose="020B0604020202020204" pitchFamily="34" charset="0"/>
              <a:buChar char="•"/>
            </a:pPr>
            <a:r>
              <a:rPr lang="en-US" dirty="0">
                <a:effectLst/>
                <a:ea typeface="Calibri" panose="020F0502020204030204" pitchFamily="34" charset="0"/>
                <a:cs typeface="Arial" panose="020B0604020202020204" pitchFamily="34" charset="0"/>
              </a:rPr>
              <a:t>Decreasing </a:t>
            </a:r>
            <a:r>
              <a:rPr lang="en-US" b="1" dirty="0">
                <a:ea typeface="Calibri" panose="020F0502020204030204" pitchFamily="34" charset="0"/>
                <a:cs typeface="Arial" panose="020B0604020202020204" pitchFamily="34" charset="0"/>
              </a:rPr>
              <a:t>model complexity </a:t>
            </a:r>
            <a:r>
              <a:rPr lang="en-US" dirty="0">
                <a:ea typeface="Calibri" panose="020F0502020204030204" pitchFamily="34" charset="0"/>
                <a:cs typeface="Arial" panose="020B0604020202020204" pitchFamily="34" charset="0"/>
              </a:rPr>
              <a:t>leads to slightly lower but comparable classification performances.</a:t>
            </a:r>
            <a:endParaRPr lang="en-US" b="1" dirty="0"/>
          </a:p>
          <a:p>
            <a:pPr marL="285750" indent="-285750">
              <a:lnSpc>
                <a:spcPct val="150000"/>
              </a:lnSpc>
              <a:buFont typeface="Arial" panose="020B0604020202020204" pitchFamily="34" charset="0"/>
              <a:buChar char="•"/>
            </a:pPr>
            <a:r>
              <a:rPr lang="en-US" dirty="0"/>
              <a:t>Inclusion of </a:t>
            </a:r>
            <a:r>
              <a:rPr lang="en-US" b="1" dirty="0"/>
              <a:t>visual attention mechanism </a:t>
            </a:r>
            <a:r>
              <a:rPr lang="en-US" dirty="0"/>
              <a:t>in the processing pipeline worsen classification performances.</a:t>
            </a:r>
          </a:p>
          <a:p>
            <a:pPr marL="285750" indent="-285750">
              <a:lnSpc>
                <a:spcPct val="150000"/>
              </a:lnSpc>
              <a:buFont typeface="Arial" panose="020B0604020202020204" pitchFamily="34" charset="0"/>
              <a:buChar char="•"/>
            </a:pPr>
            <a:r>
              <a:rPr lang="en-US" b="1" dirty="0"/>
              <a:t>Explainable deep learning </a:t>
            </a:r>
            <a:r>
              <a:rPr lang="en-US" dirty="0"/>
              <a:t>could be the meeting point between machine learning and physicians.</a:t>
            </a:r>
          </a:p>
        </p:txBody>
      </p:sp>
    </p:spTree>
    <p:extLst>
      <p:ext uri="{BB962C8B-B14F-4D97-AF65-F5344CB8AC3E}">
        <p14:creationId xmlns:p14="http://schemas.microsoft.com/office/powerpoint/2010/main" val="25990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4" name="CasellaDiTesto 3">
            <a:extLst>
              <a:ext uri="{FF2B5EF4-FFF2-40B4-BE49-F238E27FC236}">
                <a16:creationId xmlns:a16="http://schemas.microsoft.com/office/drawing/2014/main" id="{BB9DD869-925F-6C45-9E2A-15B207B5CB0D}"/>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endParaRPr lang="it-IT" sz="1600" b="1" dirty="0">
              <a:solidFill>
                <a:schemeClr val="bg1"/>
              </a:solidFill>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33B1B1F7-479A-FA48-B1CF-E6D4FE98EEEC}"/>
              </a:ext>
            </a:extLst>
          </p:cNvPr>
          <p:cNvSpPr txBox="1"/>
          <p:nvPr/>
        </p:nvSpPr>
        <p:spPr>
          <a:xfrm>
            <a:off x="1336964" y="3429000"/>
            <a:ext cx="9518072" cy="646331"/>
          </a:xfrm>
          <a:prstGeom prst="rect">
            <a:avLst/>
          </a:prstGeom>
          <a:noFill/>
        </p:spPr>
        <p:txBody>
          <a:bodyPr wrap="square" rtlCol="0">
            <a:spAutoFit/>
          </a:bodyPr>
          <a:lstStyle/>
          <a:p>
            <a:pPr algn="ctr"/>
            <a:r>
              <a:rPr lang="it-IT" sz="3600" b="1" dirty="0">
                <a:latin typeface="Tahoma" panose="020B0604030504040204" pitchFamily="34" charset="0"/>
                <a:ea typeface="Tahoma" panose="020B0604030504040204" pitchFamily="34" charset="0"/>
                <a:cs typeface="Tahoma" panose="020B0604030504040204" pitchFamily="34" charset="0"/>
              </a:rPr>
              <a:t>Thanks for </a:t>
            </a:r>
            <a:r>
              <a:rPr lang="it-IT" sz="3600" b="1" dirty="0" err="1">
                <a:latin typeface="Tahoma" panose="020B0604030504040204" pitchFamily="34" charset="0"/>
                <a:ea typeface="Tahoma" panose="020B0604030504040204" pitchFamily="34" charset="0"/>
                <a:cs typeface="Tahoma" panose="020B0604030504040204" pitchFamily="34" charset="0"/>
              </a:rPr>
              <a:t>your</a:t>
            </a:r>
            <a:r>
              <a:rPr lang="it-IT" sz="3600" b="1" dirty="0">
                <a:latin typeface="Tahoma" panose="020B0604030504040204" pitchFamily="34" charset="0"/>
                <a:ea typeface="Tahoma" panose="020B0604030504040204" pitchFamily="34" charset="0"/>
                <a:cs typeface="Tahoma" panose="020B0604030504040204" pitchFamily="34" charset="0"/>
              </a:rPr>
              <a:t> </a:t>
            </a:r>
            <a:r>
              <a:rPr lang="it-IT" sz="3600" b="1" dirty="0" err="1">
                <a:latin typeface="Tahoma" panose="020B0604030504040204" pitchFamily="34" charset="0"/>
                <a:ea typeface="Tahoma" panose="020B0604030504040204" pitchFamily="34" charset="0"/>
                <a:cs typeface="Tahoma" panose="020B0604030504040204" pitchFamily="34" charset="0"/>
              </a:rPr>
              <a:t>attention</a:t>
            </a:r>
            <a:r>
              <a:rPr lang="it-IT" sz="3600" b="1"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77482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3600" b="1" dirty="0">
              <a:latin typeface="Tahoma" panose="020B0604030504040204" pitchFamily="34" charset="0"/>
              <a:ea typeface="Tahoma" panose="020B0604030504040204" pitchFamily="34" charset="0"/>
              <a:cs typeface="Tahoma" panose="020B0604030504040204" pitchFamily="34"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3" name="CasellaDiTesto 12">
            <a:extLst>
              <a:ext uri="{FF2B5EF4-FFF2-40B4-BE49-F238E27FC236}">
                <a16:creationId xmlns:a16="http://schemas.microsoft.com/office/drawing/2014/main" id="{01030F50-DC89-0C42-BC7A-424ACB69DCCA}"/>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endParaRPr lang="it-IT" sz="1600" b="1" dirty="0">
              <a:solidFill>
                <a:schemeClr val="bg1"/>
              </a:solidFill>
              <a:latin typeface="Times New Roman" panose="02020603050405020304" pitchFamily="18" charset="0"/>
              <a:cs typeface="Times New Roman" panose="02020603050405020304" pitchFamily="18" charset="0"/>
            </a:endParaRPr>
          </a:p>
        </p:txBody>
      </p:sp>
      <p:sp>
        <p:nvSpPr>
          <p:cNvPr id="7" name="CasellaDiTesto 6">
            <a:extLst>
              <a:ext uri="{FF2B5EF4-FFF2-40B4-BE49-F238E27FC236}">
                <a16:creationId xmlns:a16="http://schemas.microsoft.com/office/drawing/2014/main" id="{3928B19E-D06A-3319-3553-593AC9C35C1F}"/>
              </a:ext>
            </a:extLst>
          </p:cNvPr>
          <p:cNvSpPr txBox="1"/>
          <p:nvPr/>
        </p:nvSpPr>
        <p:spPr>
          <a:xfrm>
            <a:off x="3089873" y="1531891"/>
            <a:ext cx="6446892" cy="4646208"/>
          </a:xfrm>
          <a:prstGeom prst="rect">
            <a:avLst/>
          </a:prstGeom>
          <a:noFill/>
        </p:spPr>
        <p:txBody>
          <a:bodyPr wrap="square">
            <a:spAutoFit/>
          </a:bodyPr>
          <a:lstStyle/>
          <a:p>
            <a:pPr marL="257156"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Introduction </a:t>
            </a:r>
          </a:p>
          <a:p>
            <a:pPr marL="257156"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Dataset</a:t>
            </a:r>
          </a:p>
          <a:p>
            <a:pPr marL="257156"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Pre</a:t>
            </a:r>
            <a:r>
              <a:rPr lang="it-IT" sz="2000" b="1" dirty="0">
                <a:latin typeface="Tahoma" pitchFamily="34" charset="0"/>
                <a:ea typeface="Tahoma" pitchFamily="34" charset="0"/>
                <a:cs typeface="Tahoma" pitchFamily="34" charset="0"/>
              </a:rPr>
              <a:t>-processing</a:t>
            </a:r>
          </a:p>
          <a:p>
            <a:pPr marL="257156"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Processing Pipeline</a:t>
            </a:r>
          </a:p>
          <a:p>
            <a:pPr marL="714356" lvl="1"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ResNet50</a:t>
            </a:r>
            <a:r>
              <a:rPr lang="it-IT" sz="2000" b="1" dirty="0">
                <a:latin typeface="Tahoma" pitchFamily="34" charset="0"/>
                <a:ea typeface="Tahoma" pitchFamily="34" charset="0"/>
                <a:cs typeface="Tahoma" pitchFamily="34" charset="0"/>
              </a:rPr>
              <a:t>-based </a:t>
            </a:r>
            <a:r>
              <a:rPr lang="it-IT" sz="2000" b="1" dirty="0" err="1">
                <a:latin typeface="Tahoma" pitchFamily="34" charset="0"/>
                <a:ea typeface="Tahoma" pitchFamily="34" charset="0"/>
                <a:cs typeface="Tahoma" pitchFamily="34" charset="0"/>
              </a:rPr>
              <a:t>architecture</a:t>
            </a:r>
            <a:endParaRPr lang="it-IT" sz="2000" b="1" dirty="0">
              <a:latin typeface="Tahoma" pitchFamily="34" charset="0"/>
              <a:ea typeface="Tahoma" pitchFamily="34" charset="0"/>
              <a:cs typeface="Tahoma" pitchFamily="34" charset="0"/>
            </a:endParaRPr>
          </a:p>
          <a:p>
            <a:pPr marL="714356" lvl="1"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ResNet</a:t>
            </a: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built</a:t>
            </a:r>
            <a:r>
              <a:rPr lang="it-IT" sz="2000" b="1" dirty="0">
                <a:latin typeface="Tahoma" pitchFamily="34" charset="0"/>
                <a:ea typeface="Tahoma" pitchFamily="34" charset="0"/>
                <a:cs typeface="Tahoma" pitchFamily="34" charset="0"/>
              </a:rPr>
              <a:t> from scratch</a:t>
            </a:r>
          </a:p>
          <a:p>
            <a:pPr marL="714356" lvl="1"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Heatmaps</a:t>
            </a:r>
            <a:r>
              <a:rPr lang="it-IT" sz="2000" b="1" dirty="0">
                <a:latin typeface="Tahoma" pitchFamily="34" charset="0"/>
                <a:ea typeface="Tahoma" pitchFamily="34" charset="0"/>
                <a:cs typeface="Tahoma" pitchFamily="34" charset="0"/>
              </a:rPr>
              <a:t> </a:t>
            </a:r>
          </a:p>
          <a:p>
            <a:pPr marL="714356" lvl="1"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Visual </a:t>
            </a:r>
            <a:r>
              <a:rPr lang="it-IT" sz="2000" b="1" dirty="0" err="1">
                <a:latin typeface="Tahoma" pitchFamily="34" charset="0"/>
                <a:ea typeface="Tahoma" pitchFamily="34" charset="0"/>
                <a:cs typeface="Tahoma" pitchFamily="34" charset="0"/>
              </a:rPr>
              <a:t>attention</a:t>
            </a: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mechanism</a:t>
            </a:r>
            <a:endParaRPr lang="it-IT" sz="2000" b="1" dirty="0">
              <a:latin typeface="Tahoma" pitchFamily="34" charset="0"/>
              <a:ea typeface="Tahoma" pitchFamily="34" charset="0"/>
              <a:cs typeface="Tahoma" pitchFamily="34" charset="0"/>
            </a:endParaRPr>
          </a:p>
          <a:p>
            <a:pPr marL="257156"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Results</a:t>
            </a:r>
          </a:p>
          <a:p>
            <a:pPr marL="257156" indent="-257156" algn="just">
              <a:lnSpc>
                <a:spcPct val="150000"/>
              </a:lnSpc>
              <a:buFont typeface="Wingdings" panose="05000000000000000000" pitchFamily="2" charset="2"/>
              <a:buChar char="q"/>
            </a:pP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Concluding</a:t>
            </a:r>
            <a:r>
              <a:rPr lang="it-IT" sz="2000" b="1" dirty="0">
                <a:latin typeface="Tahoma" pitchFamily="34" charset="0"/>
                <a:ea typeface="Tahoma" pitchFamily="34" charset="0"/>
                <a:cs typeface="Tahoma" pitchFamily="34" charset="0"/>
              </a:rPr>
              <a:t> </a:t>
            </a:r>
            <a:r>
              <a:rPr lang="it-IT" sz="2000" b="1" dirty="0" err="1">
                <a:latin typeface="Tahoma" pitchFamily="34" charset="0"/>
                <a:ea typeface="Tahoma" pitchFamily="34" charset="0"/>
                <a:cs typeface="Tahoma" pitchFamily="34" charset="0"/>
              </a:rPr>
              <a:t>Remarks</a:t>
            </a:r>
            <a:endParaRPr lang="it-IT" sz="2000" b="1" dirty="0">
              <a:latin typeface="Tahoma" pitchFamily="34" charset="0"/>
              <a:ea typeface="Tahoma" pitchFamily="34" charset="0"/>
              <a:cs typeface="Tahoma" pitchFamily="34" charset="0"/>
            </a:endParaRPr>
          </a:p>
        </p:txBody>
      </p:sp>
      <p:sp>
        <p:nvSpPr>
          <p:cNvPr id="6" name="TextBox 4">
            <a:extLst>
              <a:ext uri="{FF2B5EF4-FFF2-40B4-BE49-F238E27FC236}">
                <a16:creationId xmlns:a16="http://schemas.microsoft.com/office/drawing/2014/main" id="{DDB0FFBD-BE1C-C545-C456-B33400C51000}"/>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Outline</a:t>
            </a:r>
            <a:endParaRPr lang="it-IT" sz="2800" b="1" dirty="0">
              <a:solidFill>
                <a:schemeClr val="bg1"/>
              </a:solidFill>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2377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Introduction</a:t>
            </a:r>
          </a:p>
        </p:txBody>
      </p:sp>
      <p:sp>
        <p:nvSpPr>
          <p:cNvPr id="10" name="CasellaDiTesto 9">
            <a:extLst>
              <a:ext uri="{FF2B5EF4-FFF2-40B4-BE49-F238E27FC236}">
                <a16:creationId xmlns:a16="http://schemas.microsoft.com/office/drawing/2014/main" id="{CD6EC082-48AF-54A0-3B71-2D1FCF112556}"/>
              </a:ext>
            </a:extLst>
          </p:cNvPr>
          <p:cNvSpPr txBox="1"/>
          <p:nvPr/>
        </p:nvSpPr>
        <p:spPr>
          <a:xfrm>
            <a:off x="389511" y="1755309"/>
            <a:ext cx="11252362" cy="2952731"/>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US" b="1" dirty="0"/>
              <a:t>Lymphoma</a:t>
            </a:r>
            <a:r>
              <a:rPr lang="en-US" dirty="0"/>
              <a:t> is a type of cancer that begins in lymphocytes. </a:t>
            </a:r>
          </a:p>
          <a:p>
            <a:pPr marL="285750" indent="-285750" algn="just">
              <a:lnSpc>
                <a:spcPct val="150000"/>
              </a:lnSpc>
              <a:spcAft>
                <a:spcPts val="800"/>
              </a:spcAft>
              <a:buFont typeface="Arial" panose="020B0604020202020204" pitchFamily="34" charset="0"/>
              <a:buChar char="•"/>
            </a:pPr>
            <a:r>
              <a:rPr lang="en-US" dirty="0"/>
              <a:t>The delivered </a:t>
            </a:r>
            <a:r>
              <a:rPr lang="en-US" b="1" dirty="0"/>
              <a:t>treatment</a:t>
            </a:r>
            <a:r>
              <a:rPr lang="en-US" dirty="0"/>
              <a:t> depends on the type of the lymphoma.</a:t>
            </a:r>
            <a:endParaRPr lang="en-US" dirty="0">
              <a:effectLst/>
              <a:ea typeface="Calibri" panose="020F0502020204030204" pitchFamily="34" charset="0"/>
              <a:cs typeface="Arial" panose="020B0604020202020204" pitchFamily="34" charset="0"/>
            </a:endParaRPr>
          </a:p>
          <a:p>
            <a:pPr marL="285750" indent="-285750" algn="just">
              <a:lnSpc>
                <a:spcPct val="150000"/>
              </a:lnSpc>
              <a:spcAft>
                <a:spcPts val="800"/>
              </a:spcAft>
              <a:buFont typeface="Arial" panose="020B0604020202020204" pitchFamily="34" charset="0"/>
              <a:buChar char="•"/>
            </a:pPr>
            <a:r>
              <a:rPr lang="en-US" b="1" dirty="0">
                <a:effectLst/>
                <a:ea typeface="Calibri" panose="020F0502020204030204" pitchFamily="34" charset="0"/>
                <a:cs typeface="Arial" panose="020B0604020202020204" pitchFamily="34" charset="0"/>
              </a:rPr>
              <a:t>Lymphoma subtype classification </a:t>
            </a:r>
            <a:r>
              <a:rPr lang="en-US" dirty="0">
                <a:effectLst/>
                <a:ea typeface="Calibri" panose="020F0502020204030204" pitchFamily="34" charset="0"/>
                <a:cs typeface="Arial" panose="020B0604020202020204" pitchFamily="34" charset="0"/>
              </a:rPr>
              <a:t>is a </a:t>
            </a:r>
            <a:r>
              <a:rPr lang="en-US" b="1" dirty="0">
                <a:effectLst/>
                <a:ea typeface="Calibri" panose="020F0502020204030204" pitchFamily="34" charset="0"/>
                <a:cs typeface="Arial" panose="020B0604020202020204" pitchFamily="34" charset="0"/>
              </a:rPr>
              <a:t>complex task </a:t>
            </a:r>
            <a:r>
              <a:rPr lang="en-US" dirty="0">
                <a:effectLst/>
                <a:ea typeface="Calibri" panose="020F0502020204030204" pitchFamily="34" charset="0"/>
                <a:cs typeface="Arial" panose="020B0604020202020204" pitchFamily="34" charset="0"/>
              </a:rPr>
              <a:t>even for expert hematopathologists.</a:t>
            </a:r>
          </a:p>
          <a:p>
            <a:pPr marL="285750" indent="-285750" algn="just">
              <a:lnSpc>
                <a:spcPct val="150000"/>
              </a:lnSpc>
              <a:spcAft>
                <a:spcPts val="800"/>
              </a:spcAft>
              <a:buFont typeface="Arial" panose="020B0604020202020204" pitchFamily="34" charset="0"/>
              <a:buChar char="•"/>
            </a:pPr>
            <a:r>
              <a:rPr lang="en-US" dirty="0">
                <a:effectLst/>
                <a:ea typeface="Calibri" panose="020F0502020204030204" pitchFamily="34" charset="0"/>
                <a:cs typeface="Arial" panose="020B0604020202020204" pitchFamily="34" charset="0"/>
              </a:rPr>
              <a:t>Implementation</a:t>
            </a:r>
            <a:r>
              <a:rPr lang="en-US" dirty="0">
                <a:ea typeface="Calibri" panose="020F0502020204030204" pitchFamily="34" charset="0"/>
                <a:cs typeface="Arial" panose="020B0604020202020204" pitchFamily="34" charset="0"/>
              </a:rPr>
              <a:t> </a:t>
            </a:r>
            <a:r>
              <a:rPr lang="en-US" dirty="0">
                <a:effectLst/>
                <a:ea typeface="Calibri" panose="020F0502020204030204" pitchFamily="34" charset="0"/>
                <a:cs typeface="Arial" panose="020B0604020202020204" pitchFamily="34" charset="0"/>
              </a:rPr>
              <a:t>of algorithms for the </a:t>
            </a:r>
            <a:r>
              <a:rPr lang="en-US" b="1" dirty="0">
                <a:effectLst/>
                <a:ea typeface="Calibri" panose="020F0502020204030204" pitchFamily="34" charset="0"/>
                <a:cs typeface="Arial" panose="020B0604020202020204" pitchFamily="34" charset="0"/>
              </a:rPr>
              <a:t>automated classification </a:t>
            </a:r>
            <a:r>
              <a:rPr lang="en-US" dirty="0">
                <a:effectLst/>
                <a:ea typeface="Calibri" panose="020F0502020204030204" pitchFamily="34" charset="0"/>
                <a:cs typeface="Arial" panose="020B0604020202020204" pitchFamily="34" charset="0"/>
              </a:rPr>
              <a:t>of Lymphoma subtypes could be helpful to support physicians' decisions.</a:t>
            </a:r>
          </a:p>
          <a:p>
            <a:pPr marL="285750" indent="-285750" algn="just">
              <a:lnSpc>
                <a:spcPct val="150000"/>
              </a:lnSpc>
              <a:spcAft>
                <a:spcPts val="800"/>
              </a:spcAft>
              <a:buFont typeface="Arial" panose="020B0604020202020204" pitchFamily="34" charset="0"/>
              <a:buChar char="•"/>
            </a:pPr>
            <a:r>
              <a:rPr lang="en-US" dirty="0">
                <a:effectLst/>
                <a:ea typeface="Calibri" panose="020F0502020204030204" pitchFamily="34" charset="0"/>
                <a:cs typeface="Arial" panose="020B0604020202020204" pitchFamily="34" charset="0"/>
              </a:rPr>
              <a:t>De</a:t>
            </a:r>
            <a:r>
              <a:rPr lang="en-US" dirty="0">
                <a:ea typeface="Calibri" panose="020F0502020204030204" pitchFamily="34" charset="0"/>
                <a:cs typeface="Arial" panose="020B0604020202020204" pitchFamily="34" charset="0"/>
              </a:rPr>
              <a:t>ep learning models struggles to show impact in medical domain due to a </a:t>
            </a:r>
            <a:r>
              <a:rPr lang="en-US" b="1" dirty="0">
                <a:ea typeface="Calibri" panose="020F0502020204030204" pitchFamily="34" charset="0"/>
                <a:cs typeface="Arial" panose="020B0604020202020204" pitchFamily="34" charset="0"/>
              </a:rPr>
              <a:t>lack of transparency</a:t>
            </a:r>
            <a:r>
              <a:rPr lang="en-US" dirty="0">
                <a:ea typeface="Calibri" panose="020F0502020204030204" pitchFamily="34" charset="0"/>
                <a:cs typeface="Arial" panose="020B0604020202020204" pitchFamily="34" charset="0"/>
              </a:rPr>
              <a:t>.</a:t>
            </a:r>
            <a:endParaRPr lang="en-US" dirty="0">
              <a:effectLst/>
              <a:ea typeface="Calibri" panose="020F0502020204030204" pitchFamily="34" charset="0"/>
              <a:cs typeface="Arial" panose="020B0604020202020204" pitchFamily="34" charset="0"/>
            </a:endParaRP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7" name="TextBox 4">
            <a:extLst>
              <a:ext uri="{FF2B5EF4-FFF2-40B4-BE49-F238E27FC236}">
                <a16:creationId xmlns:a16="http://schemas.microsoft.com/office/drawing/2014/main" id="{1044B6D6-E663-B883-FB29-B8EE7E612A86}"/>
              </a:ext>
            </a:extLst>
          </p:cNvPr>
          <p:cNvSpPr txBox="1"/>
          <p:nvPr/>
        </p:nvSpPr>
        <p:spPr>
          <a:xfrm>
            <a:off x="389511" y="1312554"/>
            <a:ext cx="5923808" cy="451406"/>
          </a:xfrm>
          <a:prstGeom prst="rect">
            <a:avLst/>
          </a:prstGeom>
          <a:noFill/>
        </p:spPr>
        <p:txBody>
          <a:bodyPr wrap="square" rtlCol="0">
            <a:spAutoFit/>
          </a:bodyPr>
          <a:lstStyle/>
          <a:p>
            <a:pPr algn="just">
              <a:lnSpc>
                <a:spcPct val="150000"/>
              </a:lnSpc>
            </a:pPr>
            <a:r>
              <a:rPr lang="it-IT" b="1" dirty="0">
                <a:latin typeface="Tahoma" pitchFamily="34" charset="0"/>
                <a:ea typeface="Tahoma" pitchFamily="34" charset="0"/>
                <a:cs typeface="Tahoma" pitchFamily="34" charset="0"/>
              </a:rPr>
              <a:t>Background</a:t>
            </a:r>
          </a:p>
        </p:txBody>
      </p:sp>
      <p:sp>
        <p:nvSpPr>
          <p:cNvPr id="12" name="TextBox 4">
            <a:extLst>
              <a:ext uri="{FF2B5EF4-FFF2-40B4-BE49-F238E27FC236}">
                <a16:creationId xmlns:a16="http://schemas.microsoft.com/office/drawing/2014/main" id="{41BFA468-6DE6-2A07-C2E1-B270969AEB1B}"/>
              </a:ext>
            </a:extLst>
          </p:cNvPr>
          <p:cNvSpPr txBox="1"/>
          <p:nvPr/>
        </p:nvSpPr>
        <p:spPr>
          <a:xfrm>
            <a:off x="407405" y="4963306"/>
            <a:ext cx="5923808" cy="451406"/>
          </a:xfrm>
          <a:prstGeom prst="rect">
            <a:avLst/>
          </a:prstGeom>
          <a:noFill/>
        </p:spPr>
        <p:txBody>
          <a:bodyPr wrap="square" rtlCol="0">
            <a:spAutoFit/>
          </a:bodyPr>
          <a:lstStyle/>
          <a:p>
            <a:pPr algn="just">
              <a:lnSpc>
                <a:spcPct val="150000"/>
              </a:lnSpc>
            </a:pPr>
            <a:r>
              <a:rPr lang="it-IT" b="1" dirty="0" err="1">
                <a:latin typeface="Tahoma" pitchFamily="34" charset="0"/>
                <a:ea typeface="Tahoma" pitchFamily="34" charset="0"/>
                <a:cs typeface="Tahoma" pitchFamily="34" charset="0"/>
              </a:rPr>
              <a:t>Aim</a:t>
            </a:r>
            <a:r>
              <a:rPr lang="it-IT" b="1" dirty="0">
                <a:latin typeface="Tahoma" pitchFamily="34" charset="0"/>
                <a:ea typeface="Tahoma" pitchFamily="34" charset="0"/>
                <a:cs typeface="Tahoma" pitchFamily="34" charset="0"/>
              </a:rPr>
              <a:t> of the study</a:t>
            </a:r>
          </a:p>
        </p:txBody>
      </p:sp>
      <p:sp>
        <p:nvSpPr>
          <p:cNvPr id="13" name="CasellaDiTesto 12">
            <a:extLst>
              <a:ext uri="{FF2B5EF4-FFF2-40B4-BE49-F238E27FC236}">
                <a16:creationId xmlns:a16="http://schemas.microsoft.com/office/drawing/2014/main" id="{682136E7-C5B0-E256-4173-B90C7A956371}"/>
              </a:ext>
            </a:extLst>
          </p:cNvPr>
          <p:cNvSpPr txBox="1"/>
          <p:nvPr/>
        </p:nvSpPr>
        <p:spPr>
          <a:xfrm>
            <a:off x="407405" y="5423711"/>
            <a:ext cx="11252362" cy="1287532"/>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dirty="0"/>
              <a:t>Perform </a:t>
            </a:r>
            <a:r>
              <a:rPr lang="en-US" b="1" dirty="0"/>
              <a:t>lymphoma subtype classification </a:t>
            </a:r>
            <a:r>
              <a:rPr lang="en-US" dirty="0"/>
              <a:t>using neural networks.</a:t>
            </a:r>
          </a:p>
          <a:p>
            <a:pPr marL="285750" lvl="0" indent="-285750" algn="just">
              <a:lnSpc>
                <a:spcPct val="150000"/>
              </a:lnSpc>
              <a:buFont typeface="Arial" panose="020B0604020202020204" pitchFamily="34" charset="0"/>
              <a:buChar char="•"/>
            </a:pPr>
            <a:r>
              <a:rPr lang="en-US" dirty="0"/>
              <a:t>Provide </a:t>
            </a:r>
            <a:r>
              <a:rPr lang="en-US" b="1" dirty="0"/>
              <a:t>visual explanations </a:t>
            </a:r>
            <a:r>
              <a:rPr lang="en-US" dirty="0"/>
              <a:t>for machine’s decisions.</a:t>
            </a:r>
          </a:p>
          <a:p>
            <a:pPr marL="285750" lvl="0" indent="-285750" algn="just">
              <a:lnSpc>
                <a:spcPct val="150000"/>
              </a:lnSpc>
              <a:buFont typeface="Arial" panose="020B0604020202020204" pitchFamily="34" charset="0"/>
              <a:buChar char="•"/>
            </a:pPr>
            <a:endParaRPr lang="en-US"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16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a:solidFill>
                  <a:schemeClr val="bg1"/>
                </a:solidFill>
                <a:latin typeface="Tahoma" pitchFamily="34" charset="0"/>
                <a:ea typeface="Tahoma" pitchFamily="34" charset="0"/>
                <a:cs typeface="Tahoma" pitchFamily="34" charset="0"/>
              </a:rPr>
              <a:t>Dataset</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pic>
        <p:nvPicPr>
          <p:cNvPr id="8" name="Immagine 7">
            <a:extLst>
              <a:ext uri="{FF2B5EF4-FFF2-40B4-BE49-F238E27FC236}">
                <a16:creationId xmlns:a16="http://schemas.microsoft.com/office/drawing/2014/main" id="{C7D88303-1857-620B-B778-F8DE7237035C}"/>
              </a:ext>
            </a:extLst>
          </p:cNvPr>
          <p:cNvPicPr>
            <a:picLocks noChangeAspect="1"/>
          </p:cNvPicPr>
          <p:nvPr/>
        </p:nvPicPr>
        <p:blipFill>
          <a:blip r:embed="rId5"/>
          <a:stretch>
            <a:fillRect/>
          </a:stretch>
        </p:blipFill>
        <p:spPr>
          <a:xfrm>
            <a:off x="1630133" y="4208198"/>
            <a:ext cx="2904934" cy="2165125"/>
          </a:xfrm>
          <a:prstGeom prst="rect">
            <a:avLst/>
          </a:prstGeom>
        </p:spPr>
      </p:pic>
      <p:pic>
        <p:nvPicPr>
          <p:cNvPr id="13" name="Immagine 12">
            <a:extLst>
              <a:ext uri="{FF2B5EF4-FFF2-40B4-BE49-F238E27FC236}">
                <a16:creationId xmlns:a16="http://schemas.microsoft.com/office/drawing/2014/main" id="{A4F9467B-7B50-9A74-228C-C114B1169DDC}"/>
              </a:ext>
            </a:extLst>
          </p:cNvPr>
          <p:cNvPicPr>
            <a:picLocks noChangeAspect="1"/>
          </p:cNvPicPr>
          <p:nvPr/>
        </p:nvPicPr>
        <p:blipFill>
          <a:blip r:embed="rId6"/>
          <a:stretch>
            <a:fillRect/>
          </a:stretch>
        </p:blipFill>
        <p:spPr>
          <a:xfrm>
            <a:off x="4645514" y="4213323"/>
            <a:ext cx="2900971" cy="2160000"/>
          </a:xfrm>
          <a:prstGeom prst="rect">
            <a:avLst/>
          </a:prstGeom>
        </p:spPr>
      </p:pic>
      <p:pic>
        <p:nvPicPr>
          <p:cNvPr id="15" name="Immagine 14">
            <a:extLst>
              <a:ext uri="{FF2B5EF4-FFF2-40B4-BE49-F238E27FC236}">
                <a16:creationId xmlns:a16="http://schemas.microsoft.com/office/drawing/2014/main" id="{B1246716-ABD7-80A0-C3FC-4BE50A820C13}"/>
              </a:ext>
            </a:extLst>
          </p:cNvPr>
          <p:cNvPicPr>
            <a:picLocks noChangeAspect="1"/>
          </p:cNvPicPr>
          <p:nvPr/>
        </p:nvPicPr>
        <p:blipFill>
          <a:blip r:embed="rId7"/>
          <a:stretch>
            <a:fillRect/>
          </a:stretch>
        </p:blipFill>
        <p:spPr>
          <a:xfrm>
            <a:off x="7656932" y="4213323"/>
            <a:ext cx="2921029" cy="2196000"/>
          </a:xfrm>
          <a:prstGeom prst="rect">
            <a:avLst/>
          </a:prstGeom>
        </p:spPr>
      </p:pic>
      <p:sp>
        <p:nvSpPr>
          <p:cNvPr id="18" name="CasellaDiTesto 17">
            <a:extLst>
              <a:ext uri="{FF2B5EF4-FFF2-40B4-BE49-F238E27FC236}">
                <a16:creationId xmlns:a16="http://schemas.microsoft.com/office/drawing/2014/main" id="{2C0297C1-3945-CDBD-5BA2-DA18CDDAD4C4}"/>
              </a:ext>
            </a:extLst>
          </p:cNvPr>
          <p:cNvSpPr txBox="1"/>
          <p:nvPr/>
        </p:nvSpPr>
        <p:spPr>
          <a:xfrm>
            <a:off x="498350" y="1397675"/>
            <a:ext cx="9610849" cy="2308324"/>
          </a:xfrm>
          <a:prstGeom prst="rect">
            <a:avLst/>
          </a:prstGeom>
          <a:noFill/>
        </p:spPr>
        <p:txBody>
          <a:bodyPr wrap="square">
            <a:spAutoFit/>
          </a:bodyPr>
          <a:lstStyle/>
          <a:p>
            <a:pPr marL="285750" indent="-285750" algn="just">
              <a:buFont typeface="Arial" panose="020B0604020202020204" pitchFamily="34" charset="0"/>
              <a:buChar char="•"/>
            </a:pPr>
            <a:r>
              <a:rPr lang="en-US" dirty="0"/>
              <a:t>374 images of size </a:t>
            </a:r>
            <a:r>
              <a:rPr lang="en-US" dirty="0" err="1"/>
              <a:t>1388x1040</a:t>
            </a:r>
            <a:endParaRPr lang="en-US" dirty="0"/>
          </a:p>
          <a:p>
            <a:pPr marL="742950" lvl="1" indent="-285750" algn="just">
              <a:buFont typeface="Arial" panose="020B0604020202020204" pitchFamily="34" charset="0"/>
              <a:buChar char="•"/>
            </a:pPr>
            <a:r>
              <a:rPr lang="en-US" dirty="0"/>
              <a:t>113 images for Chronic Lymphocytic Leukemia (</a:t>
            </a:r>
            <a:r>
              <a:rPr lang="en-US" dirty="0" err="1"/>
              <a:t>CLL</a:t>
            </a:r>
            <a:r>
              <a:rPr lang="en-US" dirty="0"/>
              <a:t>)</a:t>
            </a:r>
          </a:p>
          <a:p>
            <a:pPr marL="742950" lvl="1" indent="-285750" algn="just">
              <a:buFont typeface="Arial" panose="020B0604020202020204" pitchFamily="34" charset="0"/>
              <a:buChar char="•"/>
            </a:pPr>
            <a:r>
              <a:rPr lang="en-US" dirty="0"/>
              <a:t>139 images for Follicular Lymphoma (FL) </a:t>
            </a:r>
          </a:p>
          <a:p>
            <a:pPr marL="742950" lvl="1" indent="-285750" algn="just">
              <a:buFont typeface="Arial" panose="020B0604020202020204" pitchFamily="34" charset="0"/>
              <a:buChar char="•"/>
            </a:pPr>
            <a:r>
              <a:rPr lang="en-US" dirty="0"/>
              <a:t>122 images Mantle Cell Lymphoma (MCL)</a:t>
            </a:r>
          </a:p>
          <a:p>
            <a:pPr lvl="1" algn="just"/>
            <a:endParaRPr lang="en-US" dirty="0"/>
          </a:p>
          <a:p>
            <a:pPr marL="285750" indent="-285750" algn="just">
              <a:buFont typeface="Arial" panose="020B0604020202020204" pitchFamily="34" charset="0"/>
              <a:buChar char="•"/>
            </a:pPr>
            <a:r>
              <a:rPr lang="en-US" dirty="0"/>
              <a:t>Large degree of staining and sectioning </a:t>
            </a:r>
            <a:r>
              <a:rPr lang="en-US" b="1" dirty="0"/>
              <a:t>variation</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Randomly divided into </a:t>
            </a:r>
            <a:r>
              <a:rPr lang="en-US" b="1" dirty="0"/>
              <a:t>training, validation, and test set </a:t>
            </a:r>
            <a:r>
              <a:rPr lang="en-US" dirty="0"/>
              <a:t>according to </a:t>
            </a:r>
            <a:r>
              <a:rPr lang="en-US" b="1" dirty="0"/>
              <a:t>6:2:2</a:t>
            </a:r>
            <a:r>
              <a:rPr lang="en-US" dirty="0"/>
              <a:t>.</a:t>
            </a:r>
          </a:p>
        </p:txBody>
      </p:sp>
      <p:sp>
        <p:nvSpPr>
          <p:cNvPr id="19" name="CasellaDiTesto 18">
            <a:extLst>
              <a:ext uri="{FF2B5EF4-FFF2-40B4-BE49-F238E27FC236}">
                <a16:creationId xmlns:a16="http://schemas.microsoft.com/office/drawing/2014/main" id="{A877D8D3-A78C-D4E7-E3E3-D4CE37323796}"/>
              </a:ext>
            </a:extLst>
          </p:cNvPr>
          <p:cNvSpPr txBox="1"/>
          <p:nvPr/>
        </p:nvSpPr>
        <p:spPr>
          <a:xfrm>
            <a:off x="2036323" y="3887705"/>
            <a:ext cx="2096518" cy="369332"/>
          </a:xfrm>
          <a:prstGeom prst="rect">
            <a:avLst/>
          </a:prstGeom>
          <a:noFill/>
        </p:spPr>
        <p:txBody>
          <a:bodyPr wrap="square" rtlCol="0">
            <a:spAutoFit/>
          </a:bodyPr>
          <a:lstStyle/>
          <a:p>
            <a:pPr algn="ctr"/>
            <a:r>
              <a:rPr lang="it-IT" b="1" dirty="0" err="1"/>
              <a:t>CLL</a:t>
            </a:r>
            <a:endParaRPr lang="en-US" b="1" dirty="0"/>
          </a:p>
        </p:txBody>
      </p:sp>
      <p:sp>
        <p:nvSpPr>
          <p:cNvPr id="20" name="CasellaDiTesto 19">
            <a:extLst>
              <a:ext uri="{FF2B5EF4-FFF2-40B4-BE49-F238E27FC236}">
                <a16:creationId xmlns:a16="http://schemas.microsoft.com/office/drawing/2014/main" id="{76FC0586-0447-7F21-EB3B-E638A5BB111F}"/>
              </a:ext>
            </a:extLst>
          </p:cNvPr>
          <p:cNvSpPr txBox="1"/>
          <p:nvPr/>
        </p:nvSpPr>
        <p:spPr>
          <a:xfrm>
            <a:off x="5047740" y="3898251"/>
            <a:ext cx="2096518" cy="369332"/>
          </a:xfrm>
          <a:prstGeom prst="rect">
            <a:avLst/>
          </a:prstGeom>
          <a:noFill/>
        </p:spPr>
        <p:txBody>
          <a:bodyPr wrap="square" rtlCol="0">
            <a:spAutoFit/>
          </a:bodyPr>
          <a:lstStyle/>
          <a:p>
            <a:pPr algn="ctr"/>
            <a:r>
              <a:rPr lang="it-IT" b="1" dirty="0" err="1"/>
              <a:t>FL</a:t>
            </a:r>
            <a:endParaRPr lang="en-US" b="1" dirty="0"/>
          </a:p>
        </p:txBody>
      </p:sp>
      <p:sp>
        <p:nvSpPr>
          <p:cNvPr id="21" name="CasellaDiTesto 20">
            <a:extLst>
              <a:ext uri="{FF2B5EF4-FFF2-40B4-BE49-F238E27FC236}">
                <a16:creationId xmlns:a16="http://schemas.microsoft.com/office/drawing/2014/main" id="{F8B92001-57F1-13BF-8427-19F4802BC1B6}"/>
              </a:ext>
            </a:extLst>
          </p:cNvPr>
          <p:cNvSpPr txBox="1"/>
          <p:nvPr/>
        </p:nvSpPr>
        <p:spPr>
          <a:xfrm>
            <a:off x="8103464" y="3898251"/>
            <a:ext cx="2096518" cy="369332"/>
          </a:xfrm>
          <a:prstGeom prst="rect">
            <a:avLst/>
          </a:prstGeom>
          <a:noFill/>
        </p:spPr>
        <p:txBody>
          <a:bodyPr wrap="square" rtlCol="0">
            <a:spAutoFit/>
          </a:bodyPr>
          <a:lstStyle/>
          <a:p>
            <a:pPr algn="ctr"/>
            <a:r>
              <a:rPr lang="it-IT" b="1" dirty="0"/>
              <a:t>MCL</a:t>
            </a:r>
            <a:endParaRPr lang="en-US" b="1" dirty="0"/>
          </a:p>
        </p:txBody>
      </p:sp>
    </p:spTree>
    <p:extLst>
      <p:ext uri="{BB962C8B-B14F-4D97-AF65-F5344CB8AC3E}">
        <p14:creationId xmlns:p14="http://schemas.microsoft.com/office/powerpoint/2010/main" val="154391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Pre</a:t>
            </a:r>
            <a:r>
              <a:rPr lang="it-IT" sz="2800" b="1" dirty="0">
                <a:solidFill>
                  <a:schemeClr val="bg1"/>
                </a:solidFill>
                <a:latin typeface="Tahoma" pitchFamily="34" charset="0"/>
                <a:ea typeface="Tahoma" pitchFamily="34" charset="0"/>
                <a:cs typeface="Tahoma" pitchFamily="34" charset="0"/>
              </a:rPr>
              <a:t>-processing (1)</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pic>
        <p:nvPicPr>
          <p:cNvPr id="4" name="Immagine 3">
            <a:extLst>
              <a:ext uri="{FF2B5EF4-FFF2-40B4-BE49-F238E27FC236}">
                <a16:creationId xmlns:a16="http://schemas.microsoft.com/office/drawing/2014/main" id="{E8D0FF36-8188-9B1F-B0B6-59B1C7DE7838}"/>
              </a:ext>
            </a:extLst>
          </p:cNvPr>
          <p:cNvPicPr>
            <a:picLocks noChangeAspect="1"/>
          </p:cNvPicPr>
          <p:nvPr/>
        </p:nvPicPr>
        <p:blipFill>
          <a:blip r:embed="rId5"/>
          <a:stretch>
            <a:fillRect/>
          </a:stretch>
        </p:blipFill>
        <p:spPr>
          <a:xfrm>
            <a:off x="7467095" y="3938636"/>
            <a:ext cx="2324605" cy="2340000"/>
          </a:xfrm>
          <a:prstGeom prst="rect">
            <a:avLst/>
          </a:prstGeom>
        </p:spPr>
      </p:pic>
      <p:pic>
        <p:nvPicPr>
          <p:cNvPr id="7" name="Immagine 6" descr="Immagine che contiene celenterato&#10;&#10;Descrizione generata automaticamente">
            <a:extLst>
              <a:ext uri="{FF2B5EF4-FFF2-40B4-BE49-F238E27FC236}">
                <a16:creationId xmlns:a16="http://schemas.microsoft.com/office/drawing/2014/main" id="{2F76469C-EFA8-125E-12AC-A1F09BE18B8D}"/>
              </a:ext>
            </a:extLst>
          </p:cNvPr>
          <p:cNvPicPr>
            <a:picLocks noChangeAspect="1"/>
          </p:cNvPicPr>
          <p:nvPr/>
        </p:nvPicPr>
        <p:blipFill>
          <a:blip r:embed="rId6"/>
          <a:stretch>
            <a:fillRect/>
          </a:stretch>
        </p:blipFill>
        <p:spPr>
          <a:xfrm>
            <a:off x="4810886" y="3938636"/>
            <a:ext cx="2340000" cy="2340000"/>
          </a:xfrm>
          <a:prstGeom prst="rect">
            <a:avLst/>
          </a:prstGeom>
        </p:spPr>
      </p:pic>
      <p:pic>
        <p:nvPicPr>
          <p:cNvPr id="12" name="Immagine 11" descr="Immagine che contiene giraffa&#10;&#10;Descrizione generata automaticamente">
            <a:extLst>
              <a:ext uri="{FF2B5EF4-FFF2-40B4-BE49-F238E27FC236}">
                <a16:creationId xmlns:a16="http://schemas.microsoft.com/office/drawing/2014/main" id="{E459F07B-1C6A-3AB4-4C06-71E63F6CD4FB}"/>
              </a:ext>
            </a:extLst>
          </p:cNvPr>
          <p:cNvPicPr>
            <a:picLocks noChangeAspect="1"/>
          </p:cNvPicPr>
          <p:nvPr/>
        </p:nvPicPr>
        <p:blipFill>
          <a:blip r:embed="rId7"/>
          <a:stretch>
            <a:fillRect/>
          </a:stretch>
        </p:blipFill>
        <p:spPr>
          <a:xfrm>
            <a:off x="2177418" y="3937774"/>
            <a:ext cx="2340000" cy="2340000"/>
          </a:xfrm>
          <a:prstGeom prst="rect">
            <a:avLst/>
          </a:prstGeom>
        </p:spPr>
      </p:pic>
      <p:sp>
        <p:nvSpPr>
          <p:cNvPr id="14" name="TextBox 4">
            <a:extLst>
              <a:ext uri="{FF2B5EF4-FFF2-40B4-BE49-F238E27FC236}">
                <a16:creationId xmlns:a16="http://schemas.microsoft.com/office/drawing/2014/main" id="{B68FD267-D036-A7FD-B42C-0D0EF77C7A11}"/>
              </a:ext>
            </a:extLst>
          </p:cNvPr>
          <p:cNvSpPr txBox="1"/>
          <p:nvPr/>
        </p:nvSpPr>
        <p:spPr>
          <a:xfrm>
            <a:off x="389511" y="1432188"/>
            <a:ext cx="4842888" cy="451406"/>
          </a:xfrm>
          <a:prstGeom prst="rect">
            <a:avLst/>
          </a:prstGeom>
          <a:noFill/>
        </p:spPr>
        <p:txBody>
          <a:bodyPr wrap="square" rtlCol="0">
            <a:spAutoFit/>
          </a:bodyPr>
          <a:lstStyle/>
          <a:p>
            <a:pPr algn="just">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Artifact management </a:t>
            </a:r>
            <a:endParaRPr lang="it-IT" b="1" dirty="0">
              <a:latin typeface="Tahoma" panose="020B0604030504040204" pitchFamily="34" charset="0"/>
              <a:ea typeface="Tahoma" panose="020B0604030504040204" pitchFamily="34" charset="0"/>
              <a:cs typeface="Tahoma" panose="020B0604030504040204" pitchFamily="34" charset="0"/>
            </a:endParaRPr>
          </a:p>
        </p:txBody>
      </p:sp>
      <p:sp>
        <p:nvSpPr>
          <p:cNvPr id="15" name="CasellaDiTesto 14">
            <a:extLst>
              <a:ext uri="{FF2B5EF4-FFF2-40B4-BE49-F238E27FC236}">
                <a16:creationId xmlns:a16="http://schemas.microsoft.com/office/drawing/2014/main" id="{EADF5FE0-0A2C-CF36-153C-748763692B13}"/>
              </a:ext>
            </a:extLst>
          </p:cNvPr>
          <p:cNvSpPr txBox="1"/>
          <p:nvPr/>
        </p:nvSpPr>
        <p:spPr>
          <a:xfrm>
            <a:off x="2299159" y="3586090"/>
            <a:ext cx="2096518" cy="369332"/>
          </a:xfrm>
          <a:prstGeom prst="rect">
            <a:avLst/>
          </a:prstGeom>
          <a:noFill/>
        </p:spPr>
        <p:txBody>
          <a:bodyPr wrap="square" rtlCol="0">
            <a:spAutoFit/>
          </a:bodyPr>
          <a:lstStyle/>
          <a:p>
            <a:pPr algn="ctr"/>
            <a:r>
              <a:rPr lang="it-IT" b="1" dirty="0"/>
              <a:t>No </a:t>
            </a:r>
            <a:r>
              <a:rPr lang="it-IT" b="1" dirty="0" err="1"/>
              <a:t>artifacts</a:t>
            </a:r>
            <a:endParaRPr lang="en-US" b="1" dirty="0"/>
          </a:p>
        </p:txBody>
      </p:sp>
      <p:sp>
        <p:nvSpPr>
          <p:cNvPr id="17" name="CasellaDiTesto 16">
            <a:extLst>
              <a:ext uri="{FF2B5EF4-FFF2-40B4-BE49-F238E27FC236}">
                <a16:creationId xmlns:a16="http://schemas.microsoft.com/office/drawing/2014/main" id="{654FF54D-914C-5088-D8BA-16B374BFF435}"/>
              </a:ext>
            </a:extLst>
          </p:cNvPr>
          <p:cNvSpPr txBox="1"/>
          <p:nvPr/>
        </p:nvSpPr>
        <p:spPr>
          <a:xfrm>
            <a:off x="4928001" y="3586090"/>
            <a:ext cx="2096518" cy="369332"/>
          </a:xfrm>
          <a:prstGeom prst="rect">
            <a:avLst/>
          </a:prstGeom>
          <a:noFill/>
        </p:spPr>
        <p:txBody>
          <a:bodyPr wrap="square" rtlCol="0">
            <a:spAutoFit/>
          </a:bodyPr>
          <a:lstStyle/>
          <a:p>
            <a:pPr algn="ctr"/>
            <a:r>
              <a:rPr lang="it-IT" b="1" dirty="0" err="1"/>
              <a:t>Artifacts</a:t>
            </a:r>
            <a:endParaRPr lang="en-US" b="1" dirty="0"/>
          </a:p>
        </p:txBody>
      </p:sp>
      <p:sp>
        <p:nvSpPr>
          <p:cNvPr id="18" name="CasellaDiTesto 17">
            <a:extLst>
              <a:ext uri="{FF2B5EF4-FFF2-40B4-BE49-F238E27FC236}">
                <a16:creationId xmlns:a16="http://schemas.microsoft.com/office/drawing/2014/main" id="{5C4D54DE-A351-2649-D5F2-6D92CF8C21EA}"/>
              </a:ext>
            </a:extLst>
          </p:cNvPr>
          <p:cNvSpPr txBox="1"/>
          <p:nvPr/>
        </p:nvSpPr>
        <p:spPr>
          <a:xfrm>
            <a:off x="7581138" y="3586653"/>
            <a:ext cx="2096518" cy="369332"/>
          </a:xfrm>
          <a:prstGeom prst="rect">
            <a:avLst/>
          </a:prstGeom>
          <a:noFill/>
        </p:spPr>
        <p:txBody>
          <a:bodyPr wrap="square" rtlCol="0">
            <a:spAutoFit/>
          </a:bodyPr>
          <a:lstStyle/>
          <a:p>
            <a:pPr algn="ctr"/>
            <a:r>
              <a:rPr lang="it-IT" b="1" dirty="0" err="1"/>
              <a:t>Filtered</a:t>
            </a:r>
            <a:endParaRPr lang="en-US" b="1" dirty="0"/>
          </a:p>
        </p:txBody>
      </p:sp>
      <p:sp>
        <p:nvSpPr>
          <p:cNvPr id="20" name="CasellaDiTesto 19">
            <a:extLst>
              <a:ext uri="{FF2B5EF4-FFF2-40B4-BE49-F238E27FC236}">
                <a16:creationId xmlns:a16="http://schemas.microsoft.com/office/drawing/2014/main" id="{AC3BFAD8-C4E1-7CBF-1A54-34A8C17CA999}"/>
              </a:ext>
            </a:extLst>
          </p:cNvPr>
          <p:cNvSpPr txBox="1"/>
          <p:nvPr/>
        </p:nvSpPr>
        <p:spPr>
          <a:xfrm>
            <a:off x="389510" y="1950577"/>
            <a:ext cx="10910835" cy="1477328"/>
          </a:xfrm>
          <a:prstGeom prst="rect">
            <a:avLst/>
          </a:prstGeom>
          <a:noFill/>
        </p:spPr>
        <p:txBody>
          <a:bodyPr wrap="square">
            <a:spAutoFit/>
          </a:bodyPr>
          <a:lstStyle/>
          <a:p>
            <a:pPr marL="285750" indent="-285750">
              <a:buFont typeface="Arial" panose="020B0604020202020204" pitchFamily="34" charset="0"/>
              <a:buChar char="•"/>
            </a:pPr>
            <a:r>
              <a:rPr lang="en-US" dirty="0" err="1"/>
              <a:t>3x3</a:t>
            </a:r>
            <a:r>
              <a:rPr lang="en-US" dirty="0"/>
              <a:t> </a:t>
            </a:r>
            <a:r>
              <a:rPr lang="en-US" b="1" dirty="0"/>
              <a:t>gaussian filter</a:t>
            </a:r>
            <a:r>
              <a:rPr lang="en-US" dirty="0"/>
              <a:t>.</a:t>
            </a:r>
          </a:p>
          <a:p>
            <a:pPr marL="285750" indent="-285750">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Images affected by artifacts </a:t>
            </a:r>
            <a:r>
              <a:rPr lang="en-US" b="1" dirty="0"/>
              <a:t>detected automatically</a:t>
            </a:r>
            <a:r>
              <a:rPr lang="en-US" dirty="0"/>
              <a:t>.</a:t>
            </a:r>
          </a:p>
          <a:p>
            <a:pPr marL="285750" indent="-285750" algn="just">
              <a:buFont typeface="Arial" panose="020B0604020202020204" pitchFamily="34" charset="0"/>
              <a:buChar char="•"/>
            </a:pPr>
            <a:endParaRPr lang="en-US" dirty="0"/>
          </a:p>
          <a:p>
            <a:pPr marL="742950" lvl="1" indent="-285750">
              <a:buFont typeface="Arial" panose="020B0604020202020204" pitchFamily="34" charset="0"/>
              <a:buChar char="•"/>
            </a:pPr>
            <a:r>
              <a:rPr lang="en-US" b="1" dirty="0"/>
              <a:t>Variance</a:t>
            </a:r>
            <a:r>
              <a:rPr lang="en-US" dirty="0"/>
              <a:t> of image filtered using a </a:t>
            </a:r>
            <a:r>
              <a:rPr lang="en-US" b="1" dirty="0"/>
              <a:t>Laplacian filter </a:t>
            </a:r>
            <a:r>
              <a:rPr lang="en-US" dirty="0"/>
              <a:t>greater than 700 </a:t>
            </a:r>
            <a:r>
              <a:rPr lang="en-US" b="1" dirty="0"/>
              <a:t>→ </a:t>
            </a:r>
            <a:r>
              <a:rPr lang="en-US" dirty="0"/>
              <a:t>Presence of artifacts</a:t>
            </a:r>
          </a:p>
        </p:txBody>
      </p:sp>
    </p:spTree>
    <p:extLst>
      <p:ext uri="{BB962C8B-B14F-4D97-AF65-F5344CB8AC3E}">
        <p14:creationId xmlns:p14="http://schemas.microsoft.com/office/powerpoint/2010/main" val="12597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Pre</a:t>
            </a:r>
            <a:r>
              <a:rPr lang="it-IT" sz="2800" b="1" dirty="0">
                <a:solidFill>
                  <a:schemeClr val="bg1"/>
                </a:solidFill>
                <a:latin typeface="Tahoma" pitchFamily="34" charset="0"/>
                <a:ea typeface="Tahoma" pitchFamily="34" charset="0"/>
                <a:cs typeface="Tahoma" pitchFamily="34" charset="0"/>
              </a:rPr>
              <a:t>-processing (2)</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pic>
        <p:nvPicPr>
          <p:cNvPr id="5" name="Immagine 4">
            <a:extLst>
              <a:ext uri="{FF2B5EF4-FFF2-40B4-BE49-F238E27FC236}">
                <a16:creationId xmlns:a16="http://schemas.microsoft.com/office/drawing/2014/main" id="{21FD8FC8-979B-DDF7-7D74-5ED63985D46B}"/>
              </a:ext>
            </a:extLst>
          </p:cNvPr>
          <p:cNvPicPr>
            <a:picLocks noChangeAspect="1"/>
          </p:cNvPicPr>
          <p:nvPr/>
        </p:nvPicPr>
        <p:blipFill>
          <a:blip r:embed="rId5"/>
          <a:stretch>
            <a:fillRect/>
          </a:stretch>
        </p:blipFill>
        <p:spPr>
          <a:xfrm>
            <a:off x="3527601" y="3650835"/>
            <a:ext cx="2524477" cy="2019582"/>
          </a:xfrm>
          <a:prstGeom prst="rect">
            <a:avLst/>
          </a:prstGeom>
        </p:spPr>
      </p:pic>
      <p:pic>
        <p:nvPicPr>
          <p:cNvPr id="8" name="Immagine 7" descr="Immagine che contiene testo&#10;&#10;Descrizione generata automaticamente">
            <a:extLst>
              <a:ext uri="{FF2B5EF4-FFF2-40B4-BE49-F238E27FC236}">
                <a16:creationId xmlns:a16="http://schemas.microsoft.com/office/drawing/2014/main" id="{80CA2994-E6D3-8EA4-FB9D-50F2874F0041}"/>
              </a:ext>
            </a:extLst>
          </p:cNvPr>
          <p:cNvPicPr>
            <a:picLocks noChangeAspect="1"/>
          </p:cNvPicPr>
          <p:nvPr/>
        </p:nvPicPr>
        <p:blipFill>
          <a:blip r:embed="rId6"/>
          <a:stretch>
            <a:fillRect/>
          </a:stretch>
        </p:blipFill>
        <p:spPr>
          <a:xfrm>
            <a:off x="9092357" y="3650835"/>
            <a:ext cx="2524477" cy="2019582"/>
          </a:xfrm>
          <a:prstGeom prst="rect">
            <a:avLst/>
          </a:prstGeom>
        </p:spPr>
      </p:pic>
      <p:pic>
        <p:nvPicPr>
          <p:cNvPr id="13" name="Immagine 12">
            <a:extLst>
              <a:ext uri="{FF2B5EF4-FFF2-40B4-BE49-F238E27FC236}">
                <a16:creationId xmlns:a16="http://schemas.microsoft.com/office/drawing/2014/main" id="{397B7666-1265-07A2-C33D-FA0F86DF2D27}"/>
              </a:ext>
            </a:extLst>
          </p:cNvPr>
          <p:cNvPicPr>
            <a:picLocks noChangeAspect="1"/>
          </p:cNvPicPr>
          <p:nvPr/>
        </p:nvPicPr>
        <p:blipFill>
          <a:blip r:embed="rId7"/>
          <a:stretch>
            <a:fillRect/>
          </a:stretch>
        </p:blipFill>
        <p:spPr>
          <a:xfrm>
            <a:off x="6309979" y="3650835"/>
            <a:ext cx="2524477" cy="2019582"/>
          </a:xfrm>
          <a:prstGeom prst="rect">
            <a:avLst/>
          </a:prstGeom>
        </p:spPr>
      </p:pic>
      <p:pic>
        <p:nvPicPr>
          <p:cNvPr id="15" name="Immagine 14">
            <a:extLst>
              <a:ext uri="{FF2B5EF4-FFF2-40B4-BE49-F238E27FC236}">
                <a16:creationId xmlns:a16="http://schemas.microsoft.com/office/drawing/2014/main" id="{36371E37-0EE0-38B5-8303-4973E129ACF8}"/>
              </a:ext>
            </a:extLst>
          </p:cNvPr>
          <p:cNvPicPr>
            <a:picLocks noChangeAspect="1"/>
          </p:cNvPicPr>
          <p:nvPr/>
        </p:nvPicPr>
        <p:blipFill>
          <a:blip r:embed="rId8"/>
          <a:stretch>
            <a:fillRect/>
          </a:stretch>
        </p:blipFill>
        <p:spPr>
          <a:xfrm>
            <a:off x="745223" y="3650835"/>
            <a:ext cx="2524477" cy="2019582"/>
          </a:xfrm>
          <a:prstGeom prst="rect">
            <a:avLst/>
          </a:prstGeom>
        </p:spPr>
      </p:pic>
      <p:sp>
        <p:nvSpPr>
          <p:cNvPr id="18" name="CasellaDiTesto 17">
            <a:extLst>
              <a:ext uri="{FF2B5EF4-FFF2-40B4-BE49-F238E27FC236}">
                <a16:creationId xmlns:a16="http://schemas.microsoft.com/office/drawing/2014/main" id="{FCFE1AF9-7226-7DC4-0419-0FF0FA095E3B}"/>
              </a:ext>
            </a:extLst>
          </p:cNvPr>
          <p:cNvSpPr txBox="1"/>
          <p:nvPr/>
        </p:nvSpPr>
        <p:spPr>
          <a:xfrm>
            <a:off x="959202" y="3355388"/>
            <a:ext cx="2096518" cy="369332"/>
          </a:xfrm>
          <a:prstGeom prst="rect">
            <a:avLst/>
          </a:prstGeom>
          <a:noFill/>
        </p:spPr>
        <p:txBody>
          <a:bodyPr wrap="square" rtlCol="0">
            <a:spAutoFit/>
          </a:bodyPr>
          <a:lstStyle/>
          <a:p>
            <a:pPr algn="ctr"/>
            <a:r>
              <a:rPr lang="it-IT" b="1" dirty="0" err="1"/>
              <a:t>Original</a:t>
            </a:r>
            <a:endParaRPr lang="en-US" b="1" dirty="0"/>
          </a:p>
        </p:txBody>
      </p:sp>
      <p:sp>
        <p:nvSpPr>
          <p:cNvPr id="19" name="CasellaDiTesto 18">
            <a:extLst>
              <a:ext uri="{FF2B5EF4-FFF2-40B4-BE49-F238E27FC236}">
                <a16:creationId xmlns:a16="http://schemas.microsoft.com/office/drawing/2014/main" id="{D7CF6ABE-5E29-3B55-3635-27B850CCA7B3}"/>
              </a:ext>
            </a:extLst>
          </p:cNvPr>
          <p:cNvSpPr txBox="1"/>
          <p:nvPr/>
        </p:nvSpPr>
        <p:spPr>
          <a:xfrm>
            <a:off x="3741580" y="3355388"/>
            <a:ext cx="2096518" cy="369332"/>
          </a:xfrm>
          <a:prstGeom prst="rect">
            <a:avLst/>
          </a:prstGeom>
          <a:noFill/>
        </p:spPr>
        <p:txBody>
          <a:bodyPr wrap="square" rtlCol="0">
            <a:spAutoFit/>
          </a:bodyPr>
          <a:lstStyle/>
          <a:p>
            <a:pPr algn="ctr"/>
            <a:r>
              <a:rPr lang="it-IT" b="1" dirty="0" err="1"/>
              <a:t>Histogram</a:t>
            </a:r>
            <a:r>
              <a:rPr lang="it-IT" b="1" dirty="0"/>
              <a:t> </a:t>
            </a:r>
            <a:r>
              <a:rPr lang="it-IT" b="1" dirty="0" err="1"/>
              <a:t>eq</a:t>
            </a:r>
            <a:r>
              <a:rPr lang="it-IT" b="1" dirty="0"/>
              <a:t>.</a:t>
            </a:r>
            <a:endParaRPr lang="en-US" b="1" dirty="0"/>
          </a:p>
        </p:txBody>
      </p:sp>
      <p:sp>
        <p:nvSpPr>
          <p:cNvPr id="20" name="CasellaDiTesto 19">
            <a:extLst>
              <a:ext uri="{FF2B5EF4-FFF2-40B4-BE49-F238E27FC236}">
                <a16:creationId xmlns:a16="http://schemas.microsoft.com/office/drawing/2014/main" id="{0531EA68-5D25-E85A-B290-45AA34103ABB}"/>
              </a:ext>
            </a:extLst>
          </p:cNvPr>
          <p:cNvSpPr txBox="1"/>
          <p:nvPr/>
        </p:nvSpPr>
        <p:spPr>
          <a:xfrm>
            <a:off x="6523958" y="3356101"/>
            <a:ext cx="2096518" cy="369332"/>
          </a:xfrm>
          <a:prstGeom prst="rect">
            <a:avLst/>
          </a:prstGeom>
          <a:noFill/>
        </p:spPr>
        <p:txBody>
          <a:bodyPr wrap="square" rtlCol="0">
            <a:spAutoFit/>
          </a:bodyPr>
          <a:lstStyle/>
          <a:p>
            <a:pPr algn="ctr"/>
            <a:r>
              <a:rPr lang="it-IT" b="1" dirty="0" err="1"/>
              <a:t>Macenko</a:t>
            </a:r>
            <a:r>
              <a:rPr lang="it-IT" b="1" dirty="0"/>
              <a:t> </a:t>
            </a:r>
            <a:r>
              <a:rPr lang="it-IT" b="1" dirty="0" err="1"/>
              <a:t>norm</a:t>
            </a:r>
            <a:r>
              <a:rPr lang="it-IT" b="1" dirty="0"/>
              <a:t>.</a:t>
            </a:r>
            <a:endParaRPr lang="en-US" b="1" dirty="0"/>
          </a:p>
        </p:txBody>
      </p:sp>
      <p:sp>
        <p:nvSpPr>
          <p:cNvPr id="21" name="CasellaDiTesto 20">
            <a:extLst>
              <a:ext uri="{FF2B5EF4-FFF2-40B4-BE49-F238E27FC236}">
                <a16:creationId xmlns:a16="http://schemas.microsoft.com/office/drawing/2014/main" id="{2532A554-448C-BD63-67BE-48AC7F0287F5}"/>
              </a:ext>
            </a:extLst>
          </p:cNvPr>
          <p:cNvSpPr txBox="1"/>
          <p:nvPr/>
        </p:nvSpPr>
        <p:spPr>
          <a:xfrm>
            <a:off x="9306336" y="3370463"/>
            <a:ext cx="2096518" cy="369332"/>
          </a:xfrm>
          <a:prstGeom prst="rect">
            <a:avLst/>
          </a:prstGeom>
          <a:noFill/>
        </p:spPr>
        <p:txBody>
          <a:bodyPr wrap="square" rtlCol="0">
            <a:spAutoFit/>
          </a:bodyPr>
          <a:lstStyle/>
          <a:p>
            <a:pPr algn="ctr"/>
            <a:r>
              <a:rPr lang="it-IT" b="1" dirty="0" err="1"/>
              <a:t>Hist</a:t>
            </a:r>
            <a:r>
              <a:rPr lang="it-IT" b="1" dirty="0"/>
              <a:t> </a:t>
            </a:r>
            <a:r>
              <a:rPr lang="it-IT" b="1" dirty="0" err="1"/>
              <a:t>eq</a:t>
            </a:r>
            <a:r>
              <a:rPr lang="it-IT" b="1" dirty="0"/>
              <a:t>. + M. </a:t>
            </a:r>
            <a:r>
              <a:rPr lang="it-IT" b="1" dirty="0" err="1"/>
              <a:t>norm</a:t>
            </a:r>
            <a:r>
              <a:rPr lang="it-IT" b="1" dirty="0"/>
              <a:t>.</a:t>
            </a:r>
            <a:endParaRPr lang="en-US" b="1" dirty="0"/>
          </a:p>
        </p:txBody>
      </p:sp>
      <p:sp>
        <p:nvSpPr>
          <p:cNvPr id="23" name="CasellaDiTesto 22">
            <a:extLst>
              <a:ext uri="{FF2B5EF4-FFF2-40B4-BE49-F238E27FC236}">
                <a16:creationId xmlns:a16="http://schemas.microsoft.com/office/drawing/2014/main" id="{39F0C73C-827D-E8BA-2C5C-565B48A6BEB4}"/>
              </a:ext>
            </a:extLst>
          </p:cNvPr>
          <p:cNvSpPr txBox="1"/>
          <p:nvPr/>
        </p:nvSpPr>
        <p:spPr>
          <a:xfrm>
            <a:off x="758255" y="1799371"/>
            <a:ext cx="10644599" cy="923330"/>
          </a:xfrm>
          <a:prstGeom prst="rect">
            <a:avLst/>
          </a:prstGeom>
          <a:noFill/>
        </p:spPr>
        <p:txBody>
          <a:bodyPr wrap="square">
            <a:spAutoFit/>
          </a:bodyPr>
          <a:lstStyle/>
          <a:p>
            <a:pPr marL="285750" indent="-285750">
              <a:buFont typeface="Arial" panose="020B0604020202020204" pitchFamily="34" charset="0"/>
              <a:buChar char="•"/>
            </a:pPr>
            <a:r>
              <a:rPr lang="it-IT" b="1" dirty="0" err="1"/>
              <a:t>Histogram</a:t>
            </a:r>
            <a:r>
              <a:rPr lang="it-IT" b="1" dirty="0"/>
              <a:t> </a:t>
            </a:r>
            <a:r>
              <a:rPr lang="it-IT" b="1" dirty="0" err="1"/>
              <a:t>equalization</a:t>
            </a:r>
            <a:r>
              <a:rPr lang="it-IT" b="1" dirty="0"/>
              <a:t> </a:t>
            </a:r>
            <a:r>
              <a:rPr lang="en-US" b="1" dirty="0"/>
              <a:t>→</a:t>
            </a:r>
            <a:r>
              <a:rPr lang="it-IT" dirty="0"/>
              <a:t> </a:t>
            </a:r>
            <a:r>
              <a:rPr lang="it-IT" dirty="0" err="1"/>
              <a:t>improve</a:t>
            </a:r>
            <a:r>
              <a:rPr lang="it-IT" dirty="0"/>
              <a:t> image </a:t>
            </a:r>
            <a:r>
              <a:rPr lang="it-IT" dirty="0" err="1"/>
              <a:t>contrast</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b="1" dirty="0" err="1"/>
              <a:t>Macenko</a:t>
            </a:r>
            <a:r>
              <a:rPr lang="it-IT" b="1" dirty="0"/>
              <a:t> </a:t>
            </a:r>
            <a:r>
              <a:rPr lang="it-IT" b="1" dirty="0" err="1"/>
              <a:t>normalization</a:t>
            </a:r>
            <a:r>
              <a:rPr lang="it-IT" b="1" dirty="0"/>
              <a:t> </a:t>
            </a:r>
            <a:r>
              <a:rPr lang="en-US" b="1" dirty="0"/>
              <a:t>→ </a:t>
            </a:r>
            <a:r>
              <a:rPr lang="en-US" dirty="0"/>
              <a:t>reduce the staining variation in histological slides</a:t>
            </a:r>
            <a:endParaRPr lang="en-US" b="1" dirty="0"/>
          </a:p>
        </p:txBody>
      </p:sp>
    </p:spTree>
    <p:extLst>
      <p:ext uri="{BB962C8B-B14F-4D97-AF65-F5344CB8AC3E}">
        <p14:creationId xmlns:p14="http://schemas.microsoft.com/office/powerpoint/2010/main" val="208470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pic>
        <p:nvPicPr>
          <p:cNvPr id="3" name="Elemento grafico 2">
            <a:extLst>
              <a:ext uri="{FF2B5EF4-FFF2-40B4-BE49-F238E27FC236}">
                <a16:creationId xmlns:a16="http://schemas.microsoft.com/office/drawing/2014/main" id="{ABBBBDC7-C21F-A94C-9F0D-4A21BCAE73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859434" y="0"/>
            <a:ext cx="2400300" cy="1239025"/>
          </a:xfrm>
          <a:prstGeom prst="rect">
            <a:avLst/>
          </a:prstGeom>
        </p:spPr>
      </p:pic>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5923808"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Pre</a:t>
            </a:r>
            <a:r>
              <a:rPr lang="it-IT" sz="2800" b="1" dirty="0">
                <a:solidFill>
                  <a:schemeClr val="bg1"/>
                </a:solidFill>
                <a:latin typeface="Tahoma" pitchFamily="34" charset="0"/>
                <a:ea typeface="Tahoma" pitchFamily="34" charset="0"/>
                <a:cs typeface="Tahoma" pitchFamily="34" charset="0"/>
              </a:rPr>
              <a:t>-processing (3)</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p:txBody>
      </p:sp>
      <p:pic>
        <p:nvPicPr>
          <p:cNvPr id="4" name="Immagine 3">
            <a:extLst>
              <a:ext uri="{FF2B5EF4-FFF2-40B4-BE49-F238E27FC236}">
                <a16:creationId xmlns:a16="http://schemas.microsoft.com/office/drawing/2014/main" id="{5FF1773A-2894-CC82-6B19-A82F31B56CF6}"/>
              </a:ext>
            </a:extLst>
          </p:cNvPr>
          <p:cNvPicPr>
            <a:picLocks noChangeAspect="1"/>
          </p:cNvPicPr>
          <p:nvPr/>
        </p:nvPicPr>
        <p:blipFill>
          <a:blip r:embed="rId5"/>
          <a:stretch>
            <a:fillRect/>
          </a:stretch>
        </p:blipFill>
        <p:spPr>
          <a:xfrm>
            <a:off x="750719" y="4776014"/>
            <a:ext cx="11125200" cy="1368288"/>
          </a:xfrm>
          <a:prstGeom prst="rect">
            <a:avLst/>
          </a:prstGeom>
        </p:spPr>
      </p:pic>
      <p:sp>
        <p:nvSpPr>
          <p:cNvPr id="6" name="TextBox 4">
            <a:extLst>
              <a:ext uri="{FF2B5EF4-FFF2-40B4-BE49-F238E27FC236}">
                <a16:creationId xmlns:a16="http://schemas.microsoft.com/office/drawing/2014/main" id="{086C5DC8-C71A-BB68-71DB-50E09FD4435C}"/>
              </a:ext>
            </a:extLst>
          </p:cNvPr>
          <p:cNvSpPr txBox="1"/>
          <p:nvPr/>
        </p:nvSpPr>
        <p:spPr>
          <a:xfrm>
            <a:off x="389511" y="1432188"/>
            <a:ext cx="4842888" cy="451406"/>
          </a:xfrm>
          <a:prstGeom prst="rect">
            <a:avLst/>
          </a:prstGeom>
          <a:noFill/>
        </p:spPr>
        <p:txBody>
          <a:bodyPr wrap="square" rtlCol="0">
            <a:spAutoFit/>
          </a:bodyPr>
          <a:lstStyle/>
          <a:p>
            <a:pPr algn="just">
              <a:lnSpc>
                <a:spcPct val="150000"/>
              </a:lnSpc>
            </a:pPr>
            <a:r>
              <a:rPr lang="en-US" b="1" dirty="0">
                <a:latin typeface="Tahoma" panose="020B0604030504040204" pitchFamily="34" charset="0"/>
                <a:ea typeface="Tahoma" panose="020B0604030504040204" pitchFamily="34" charset="0"/>
                <a:cs typeface="Tahoma" panose="020B0604030504040204" pitchFamily="34" charset="0"/>
              </a:rPr>
              <a:t>Data Augmentation </a:t>
            </a:r>
            <a:endParaRPr lang="it-IT" b="1" dirty="0">
              <a:latin typeface="Tahoma" panose="020B0604030504040204" pitchFamily="34" charset="0"/>
              <a:ea typeface="Tahoma" panose="020B0604030504040204" pitchFamily="34" charset="0"/>
              <a:cs typeface="Tahoma" panose="020B0604030504040204" pitchFamily="34" charset="0"/>
            </a:endParaRPr>
          </a:p>
        </p:txBody>
      </p:sp>
      <p:sp>
        <p:nvSpPr>
          <p:cNvPr id="10" name="CasellaDiTesto 9">
            <a:extLst>
              <a:ext uri="{FF2B5EF4-FFF2-40B4-BE49-F238E27FC236}">
                <a16:creationId xmlns:a16="http://schemas.microsoft.com/office/drawing/2014/main" id="{FCBCDB86-091B-165C-E396-5D0163E25D75}"/>
              </a:ext>
            </a:extLst>
          </p:cNvPr>
          <p:cNvSpPr txBox="1"/>
          <p:nvPr/>
        </p:nvSpPr>
        <p:spPr>
          <a:xfrm>
            <a:off x="533400" y="1982310"/>
            <a:ext cx="11277556" cy="2585323"/>
          </a:xfrm>
          <a:prstGeom prst="rect">
            <a:avLst/>
          </a:prstGeom>
          <a:noFill/>
        </p:spPr>
        <p:txBody>
          <a:bodyPr wrap="square">
            <a:spAutoFit/>
          </a:bodyPr>
          <a:lstStyle/>
          <a:p>
            <a:pPr marL="285750" indent="-285750" algn="just">
              <a:buFont typeface="Arial" panose="020B0604020202020204" pitchFamily="34" charset="0"/>
              <a:buChar char="•"/>
            </a:pPr>
            <a:r>
              <a:rPr lang="en-US" dirty="0"/>
              <a:t>Split images into </a:t>
            </a:r>
            <a:r>
              <a:rPr lang="en-US" b="1" dirty="0"/>
              <a:t>patches</a:t>
            </a:r>
          </a:p>
          <a:p>
            <a:pPr marL="742950" lvl="1" indent="-285750" algn="just">
              <a:buFont typeface="Arial" panose="020B0604020202020204" pitchFamily="34" charset="0"/>
              <a:buChar char="•"/>
            </a:pPr>
            <a:r>
              <a:rPr lang="en-US" dirty="0"/>
              <a:t>Resize images from </a:t>
            </a:r>
            <a:r>
              <a:rPr lang="en-US" dirty="0" err="1"/>
              <a:t>1388x1040</a:t>
            </a:r>
            <a:r>
              <a:rPr lang="en-US" dirty="0"/>
              <a:t> to </a:t>
            </a:r>
            <a:r>
              <a:rPr lang="en-US" dirty="0" err="1"/>
              <a:t>1300x1040</a:t>
            </a:r>
            <a:r>
              <a:rPr lang="en-US" dirty="0"/>
              <a:t> and split into 20 non-overlapping patches of </a:t>
            </a:r>
            <a:r>
              <a:rPr lang="en-US" dirty="0" err="1"/>
              <a:t>260x260</a:t>
            </a:r>
            <a:r>
              <a:rPr lang="en-US" dirty="0"/>
              <a:t> with a stride of 260</a:t>
            </a:r>
          </a:p>
          <a:p>
            <a:pPr marL="742950" lvl="1" indent="-285750" algn="just">
              <a:buFont typeface="Arial" panose="020B0604020202020204" pitchFamily="34" charset="0"/>
              <a:buChar char="•"/>
            </a:pPr>
            <a:r>
              <a:rPr lang="en-US" dirty="0"/>
              <a:t>Resize images from </a:t>
            </a:r>
            <a:r>
              <a:rPr lang="en-US" dirty="0" err="1"/>
              <a:t>1388x1040</a:t>
            </a:r>
            <a:r>
              <a:rPr lang="en-US" dirty="0"/>
              <a:t> to </a:t>
            </a:r>
            <a:r>
              <a:rPr lang="en-US" dirty="0" err="1"/>
              <a:t>1300x1040</a:t>
            </a:r>
            <a:r>
              <a:rPr lang="en-US" dirty="0"/>
              <a:t> and split into 63 overlapping patches of </a:t>
            </a:r>
            <a:r>
              <a:rPr lang="en-US" dirty="0" err="1"/>
              <a:t>260x260</a:t>
            </a:r>
            <a:r>
              <a:rPr lang="en-US" dirty="0"/>
              <a:t> with a stride of 130</a:t>
            </a:r>
          </a:p>
          <a:p>
            <a:pPr marL="742950" lvl="1" indent="-285750" algn="just">
              <a:buFont typeface="Arial" panose="020B0604020202020204" pitchFamily="34" charset="0"/>
              <a:buChar char="•"/>
            </a:pPr>
            <a:r>
              <a:rPr lang="en-US" dirty="0"/>
              <a:t>Probability of belonging to a class is obtained by summing the output probabilities of each patch</a:t>
            </a:r>
          </a:p>
          <a:p>
            <a:pPr marL="742950" lvl="1"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Rotate and/or flip </a:t>
            </a:r>
            <a:r>
              <a:rPr lang="en-US" dirty="0"/>
              <a:t>images (after </a:t>
            </a:r>
            <a:r>
              <a:rPr lang="en-US" b="1" dirty="0"/>
              <a:t>resize</a:t>
            </a:r>
            <a:r>
              <a:rPr lang="en-US" dirty="0"/>
              <a:t> from </a:t>
            </a:r>
            <a:r>
              <a:rPr lang="en-US" dirty="0" err="1"/>
              <a:t>1388x1040</a:t>
            </a:r>
            <a:r>
              <a:rPr lang="en-US" dirty="0"/>
              <a:t> to </a:t>
            </a:r>
            <a:r>
              <a:rPr lang="en-US" dirty="0" err="1"/>
              <a:t>224x224</a:t>
            </a:r>
            <a:r>
              <a:rPr lang="en-US" dirty="0"/>
              <a:t>): 8 rotated and flipped versions of each image were retrieved</a:t>
            </a:r>
          </a:p>
        </p:txBody>
      </p:sp>
    </p:spTree>
    <p:extLst>
      <p:ext uri="{BB962C8B-B14F-4D97-AF65-F5344CB8AC3E}">
        <p14:creationId xmlns:p14="http://schemas.microsoft.com/office/powerpoint/2010/main" val="144759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7603022"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ResNets</a:t>
            </a:r>
            <a:endParaRPr lang="it-IT" sz="2800" b="1" dirty="0">
              <a:solidFill>
                <a:schemeClr val="bg1"/>
              </a:solidFill>
              <a:latin typeface="Tahoma" pitchFamily="34" charset="0"/>
              <a:ea typeface="Tahoma" pitchFamily="34" charset="0"/>
              <a:cs typeface="Tahoma" pitchFamily="34" charset="0"/>
            </a:endParaRP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p:txBody>
      </p:sp>
      <p:sp>
        <p:nvSpPr>
          <p:cNvPr id="6" name="Rettangolo 5">
            <a:extLst>
              <a:ext uri="{FF2B5EF4-FFF2-40B4-BE49-F238E27FC236}">
                <a16:creationId xmlns:a16="http://schemas.microsoft.com/office/drawing/2014/main" id="{C0C6B16C-F5CE-FAA1-4519-6BBC646D03B9}"/>
              </a:ext>
            </a:extLst>
          </p:cNvPr>
          <p:cNvSpPr/>
          <p:nvPr/>
        </p:nvSpPr>
        <p:spPr>
          <a:xfrm>
            <a:off x="7824960" y="2275564"/>
            <a:ext cx="1390766" cy="304987"/>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Conv</a:t>
            </a:r>
            <a:endParaRPr lang="en-US" b="1" dirty="0">
              <a:solidFill>
                <a:schemeClr val="tx1"/>
              </a:solidFill>
            </a:endParaRPr>
          </a:p>
        </p:txBody>
      </p:sp>
      <p:sp>
        <p:nvSpPr>
          <p:cNvPr id="8" name="Rettangolo 7">
            <a:extLst>
              <a:ext uri="{FF2B5EF4-FFF2-40B4-BE49-F238E27FC236}">
                <a16:creationId xmlns:a16="http://schemas.microsoft.com/office/drawing/2014/main" id="{5989D930-11FC-2629-C9F4-FB08E8A61598}"/>
              </a:ext>
            </a:extLst>
          </p:cNvPr>
          <p:cNvSpPr/>
          <p:nvPr/>
        </p:nvSpPr>
        <p:spPr>
          <a:xfrm>
            <a:off x="7824960" y="2808259"/>
            <a:ext cx="1390766" cy="304987"/>
          </a:xfrm>
          <a:prstGeom prst="rect">
            <a:avLst/>
          </a:prstGeom>
          <a:solidFill>
            <a:srgbClr val="CC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BN</a:t>
            </a:r>
            <a:endParaRPr lang="en-US" b="1" dirty="0">
              <a:solidFill>
                <a:schemeClr val="tx1"/>
              </a:solidFill>
            </a:endParaRPr>
          </a:p>
        </p:txBody>
      </p:sp>
      <p:sp>
        <p:nvSpPr>
          <p:cNvPr id="10" name="Rettangolo 9">
            <a:extLst>
              <a:ext uri="{FF2B5EF4-FFF2-40B4-BE49-F238E27FC236}">
                <a16:creationId xmlns:a16="http://schemas.microsoft.com/office/drawing/2014/main" id="{FA1ACEE3-B673-5495-B4D1-8744F0A49B42}"/>
              </a:ext>
            </a:extLst>
          </p:cNvPr>
          <p:cNvSpPr/>
          <p:nvPr/>
        </p:nvSpPr>
        <p:spPr>
          <a:xfrm>
            <a:off x="7824960" y="3340956"/>
            <a:ext cx="1390766" cy="304987"/>
          </a:xfrm>
          <a:prstGeom prst="rect">
            <a:avLst/>
          </a:prstGeom>
          <a:solidFill>
            <a:srgbClr val="FF99FF"/>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ReLU</a:t>
            </a:r>
            <a:endParaRPr lang="en-US" b="1" dirty="0">
              <a:solidFill>
                <a:schemeClr val="tx1"/>
              </a:solidFill>
            </a:endParaRPr>
          </a:p>
        </p:txBody>
      </p:sp>
      <p:sp>
        <p:nvSpPr>
          <p:cNvPr id="13" name="Rettangolo 12">
            <a:extLst>
              <a:ext uri="{FF2B5EF4-FFF2-40B4-BE49-F238E27FC236}">
                <a16:creationId xmlns:a16="http://schemas.microsoft.com/office/drawing/2014/main" id="{00A7AFFE-A7CD-4182-D004-D3FFA23B62FF}"/>
              </a:ext>
            </a:extLst>
          </p:cNvPr>
          <p:cNvSpPr/>
          <p:nvPr/>
        </p:nvSpPr>
        <p:spPr>
          <a:xfrm>
            <a:off x="7824960" y="3873653"/>
            <a:ext cx="1390766" cy="304987"/>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Conv</a:t>
            </a:r>
            <a:endParaRPr lang="en-US" b="1" dirty="0">
              <a:solidFill>
                <a:schemeClr val="tx1"/>
              </a:solidFill>
            </a:endParaRPr>
          </a:p>
        </p:txBody>
      </p:sp>
      <p:sp>
        <p:nvSpPr>
          <p:cNvPr id="14" name="Rettangolo 13">
            <a:extLst>
              <a:ext uri="{FF2B5EF4-FFF2-40B4-BE49-F238E27FC236}">
                <a16:creationId xmlns:a16="http://schemas.microsoft.com/office/drawing/2014/main" id="{EC7A5318-C64A-5A2C-ED16-C3F49BBB6639}"/>
              </a:ext>
            </a:extLst>
          </p:cNvPr>
          <p:cNvSpPr/>
          <p:nvPr/>
        </p:nvSpPr>
        <p:spPr>
          <a:xfrm>
            <a:off x="7824960" y="4406350"/>
            <a:ext cx="1390766" cy="304987"/>
          </a:xfrm>
          <a:prstGeom prst="rect">
            <a:avLst/>
          </a:prstGeom>
          <a:solidFill>
            <a:srgbClr val="CC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BN</a:t>
            </a:r>
            <a:endParaRPr lang="en-US" b="1" dirty="0">
              <a:solidFill>
                <a:schemeClr val="tx1"/>
              </a:solidFill>
            </a:endParaRPr>
          </a:p>
        </p:txBody>
      </p:sp>
      <p:sp>
        <p:nvSpPr>
          <p:cNvPr id="15" name="Rettangolo 14">
            <a:extLst>
              <a:ext uri="{FF2B5EF4-FFF2-40B4-BE49-F238E27FC236}">
                <a16:creationId xmlns:a16="http://schemas.microsoft.com/office/drawing/2014/main" id="{9B790C6C-539F-3CF1-888A-51BB5EB2A0AB}"/>
              </a:ext>
            </a:extLst>
          </p:cNvPr>
          <p:cNvSpPr/>
          <p:nvPr/>
        </p:nvSpPr>
        <p:spPr>
          <a:xfrm>
            <a:off x="7773536" y="4937470"/>
            <a:ext cx="2884380" cy="30498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Addition</a:t>
            </a:r>
            <a:endParaRPr lang="en-US" b="1" dirty="0">
              <a:solidFill>
                <a:schemeClr val="tx1"/>
              </a:solidFill>
            </a:endParaRPr>
          </a:p>
        </p:txBody>
      </p:sp>
      <p:sp>
        <p:nvSpPr>
          <p:cNvPr id="18" name="Rettangolo 17">
            <a:extLst>
              <a:ext uri="{FF2B5EF4-FFF2-40B4-BE49-F238E27FC236}">
                <a16:creationId xmlns:a16="http://schemas.microsoft.com/office/drawing/2014/main" id="{56A87A04-0A97-0ED0-6FE1-9147CCAFC2FA}"/>
              </a:ext>
            </a:extLst>
          </p:cNvPr>
          <p:cNvSpPr/>
          <p:nvPr/>
        </p:nvSpPr>
        <p:spPr>
          <a:xfrm>
            <a:off x="7824960" y="1742869"/>
            <a:ext cx="2884380" cy="30498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Input</a:t>
            </a:r>
            <a:endParaRPr lang="en-US" b="1" dirty="0">
              <a:solidFill>
                <a:schemeClr val="tx1"/>
              </a:solidFill>
            </a:endParaRPr>
          </a:p>
        </p:txBody>
      </p:sp>
      <p:sp>
        <p:nvSpPr>
          <p:cNvPr id="20" name="Rettangolo 19">
            <a:extLst>
              <a:ext uri="{FF2B5EF4-FFF2-40B4-BE49-F238E27FC236}">
                <a16:creationId xmlns:a16="http://schemas.microsoft.com/office/drawing/2014/main" id="{BA36C7C3-E60B-A0AD-2AB2-4E87FF6E2411}"/>
              </a:ext>
            </a:extLst>
          </p:cNvPr>
          <p:cNvSpPr/>
          <p:nvPr/>
        </p:nvSpPr>
        <p:spPr>
          <a:xfrm>
            <a:off x="8571767" y="5468558"/>
            <a:ext cx="1390766" cy="304987"/>
          </a:xfrm>
          <a:prstGeom prst="rect">
            <a:avLst/>
          </a:prstGeom>
          <a:solidFill>
            <a:srgbClr val="FF99FF"/>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ReLU</a:t>
            </a:r>
            <a:endParaRPr lang="en-US" b="1" dirty="0">
              <a:solidFill>
                <a:schemeClr val="tx1"/>
              </a:solidFill>
            </a:endParaRPr>
          </a:p>
        </p:txBody>
      </p:sp>
      <p:cxnSp>
        <p:nvCxnSpPr>
          <p:cNvPr id="22" name="Connettore 2 21">
            <a:extLst>
              <a:ext uri="{FF2B5EF4-FFF2-40B4-BE49-F238E27FC236}">
                <a16:creationId xmlns:a16="http://schemas.microsoft.com/office/drawing/2014/main" id="{225988D3-83DD-AECF-D61C-8BC3875385D1}"/>
              </a:ext>
            </a:extLst>
          </p:cNvPr>
          <p:cNvCxnSpPr>
            <a:cxnSpLocks/>
          </p:cNvCxnSpPr>
          <p:nvPr/>
        </p:nvCxnSpPr>
        <p:spPr>
          <a:xfrm>
            <a:off x="8518959" y="2047856"/>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Connettore 2 22">
            <a:extLst>
              <a:ext uri="{FF2B5EF4-FFF2-40B4-BE49-F238E27FC236}">
                <a16:creationId xmlns:a16="http://schemas.microsoft.com/office/drawing/2014/main" id="{3B9A4A65-B75F-8FE6-931D-9385C31029CA}"/>
              </a:ext>
            </a:extLst>
          </p:cNvPr>
          <p:cNvCxnSpPr>
            <a:cxnSpLocks/>
          </p:cNvCxnSpPr>
          <p:nvPr/>
        </p:nvCxnSpPr>
        <p:spPr>
          <a:xfrm>
            <a:off x="8529695" y="2582148"/>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Connettore 2 23">
            <a:extLst>
              <a:ext uri="{FF2B5EF4-FFF2-40B4-BE49-F238E27FC236}">
                <a16:creationId xmlns:a16="http://schemas.microsoft.com/office/drawing/2014/main" id="{A79B922E-D3FB-9AB8-136B-89BBD36B6614}"/>
              </a:ext>
            </a:extLst>
          </p:cNvPr>
          <p:cNvCxnSpPr>
            <a:cxnSpLocks/>
          </p:cNvCxnSpPr>
          <p:nvPr/>
        </p:nvCxnSpPr>
        <p:spPr>
          <a:xfrm>
            <a:off x="10121214" y="2047856"/>
            <a:ext cx="0" cy="28896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Connettore 2 24">
            <a:extLst>
              <a:ext uri="{FF2B5EF4-FFF2-40B4-BE49-F238E27FC236}">
                <a16:creationId xmlns:a16="http://schemas.microsoft.com/office/drawing/2014/main" id="{9947902A-F7B6-0568-DDA3-62BE006A42BC}"/>
              </a:ext>
            </a:extLst>
          </p:cNvPr>
          <p:cNvCxnSpPr>
            <a:cxnSpLocks/>
          </p:cNvCxnSpPr>
          <p:nvPr/>
        </p:nvCxnSpPr>
        <p:spPr>
          <a:xfrm>
            <a:off x="8571767" y="3113246"/>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Connettore 2 25">
            <a:extLst>
              <a:ext uri="{FF2B5EF4-FFF2-40B4-BE49-F238E27FC236}">
                <a16:creationId xmlns:a16="http://schemas.microsoft.com/office/drawing/2014/main" id="{1375EA07-D34B-1B70-8DF2-48F981998BC3}"/>
              </a:ext>
            </a:extLst>
          </p:cNvPr>
          <p:cNvCxnSpPr>
            <a:cxnSpLocks/>
          </p:cNvCxnSpPr>
          <p:nvPr/>
        </p:nvCxnSpPr>
        <p:spPr>
          <a:xfrm>
            <a:off x="8571767" y="3654065"/>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Connettore 2 26">
            <a:extLst>
              <a:ext uri="{FF2B5EF4-FFF2-40B4-BE49-F238E27FC236}">
                <a16:creationId xmlns:a16="http://schemas.microsoft.com/office/drawing/2014/main" id="{AADE1655-37D3-E33E-CE0D-64CAD62B0B93}"/>
              </a:ext>
            </a:extLst>
          </p:cNvPr>
          <p:cNvCxnSpPr>
            <a:cxnSpLocks/>
          </p:cNvCxnSpPr>
          <p:nvPr/>
        </p:nvCxnSpPr>
        <p:spPr>
          <a:xfrm>
            <a:off x="8571767" y="4178642"/>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Connettore 2 27">
            <a:extLst>
              <a:ext uri="{FF2B5EF4-FFF2-40B4-BE49-F238E27FC236}">
                <a16:creationId xmlns:a16="http://schemas.microsoft.com/office/drawing/2014/main" id="{3686F79E-AD95-5620-97AB-E56F30C9BD0F}"/>
              </a:ext>
            </a:extLst>
          </p:cNvPr>
          <p:cNvCxnSpPr>
            <a:cxnSpLocks/>
          </p:cNvCxnSpPr>
          <p:nvPr/>
        </p:nvCxnSpPr>
        <p:spPr>
          <a:xfrm>
            <a:off x="8565862" y="4709762"/>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Connettore 2 29">
            <a:extLst>
              <a:ext uri="{FF2B5EF4-FFF2-40B4-BE49-F238E27FC236}">
                <a16:creationId xmlns:a16="http://schemas.microsoft.com/office/drawing/2014/main" id="{B0EDA848-ADDE-4CDE-5CAB-623645CCD5B6}"/>
              </a:ext>
            </a:extLst>
          </p:cNvPr>
          <p:cNvCxnSpPr>
            <a:cxnSpLocks/>
          </p:cNvCxnSpPr>
          <p:nvPr/>
        </p:nvCxnSpPr>
        <p:spPr>
          <a:xfrm>
            <a:off x="9267150" y="5242457"/>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Connettore 2 30">
            <a:extLst>
              <a:ext uri="{FF2B5EF4-FFF2-40B4-BE49-F238E27FC236}">
                <a16:creationId xmlns:a16="http://schemas.microsoft.com/office/drawing/2014/main" id="{3CADFB49-77BB-CA68-B467-9AEA2F38B35D}"/>
              </a:ext>
            </a:extLst>
          </p:cNvPr>
          <p:cNvCxnSpPr>
            <a:cxnSpLocks/>
          </p:cNvCxnSpPr>
          <p:nvPr/>
        </p:nvCxnSpPr>
        <p:spPr>
          <a:xfrm>
            <a:off x="9284395" y="5773545"/>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Rettangolo 32">
            <a:extLst>
              <a:ext uri="{FF2B5EF4-FFF2-40B4-BE49-F238E27FC236}">
                <a16:creationId xmlns:a16="http://schemas.microsoft.com/office/drawing/2014/main" id="{B2DEBDEF-18C5-32E4-F46B-07FD6AD67007}"/>
              </a:ext>
            </a:extLst>
          </p:cNvPr>
          <p:cNvSpPr/>
          <p:nvPr/>
        </p:nvSpPr>
        <p:spPr>
          <a:xfrm>
            <a:off x="8571776" y="5999646"/>
            <a:ext cx="1390757" cy="30498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Output</a:t>
            </a:r>
            <a:endParaRPr lang="en-US" b="1" dirty="0">
              <a:solidFill>
                <a:schemeClr val="tx1"/>
              </a:solidFill>
            </a:endParaRPr>
          </a:p>
        </p:txBody>
      </p:sp>
      <p:sp>
        <p:nvSpPr>
          <p:cNvPr id="34" name="Rettangolo 33">
            <a:extLst>
              <a:ext uri="{FF2B5EF4-FFF2-40B4-BE49-F238E27FC236}">
                <a16:creationId xmlns:a16="http://schemas.microsoft.com/office/drawing/2014/main" id="{9090B78D-7F13-D8B3-F747-9186C9226C4E}"/>
              </a:ext>
            </a:extLst>
          </p:cNvPr>
          <p:cNvSpPr/>
          <p:nvPr/>
        </p:nvSpPr>
        <p:spPr>
          <a:xfrm>
            <a:off x="7642051" y="1577945"/>
            <a:ext cx="3219689" cy="4830408"/>
          </a:xfrm>
          <a:prstGeom prst="rect">
            <a:avLst/>
          </a:prstGeom>
          <a:noFill/>
          <a:ln w="19050">
            <a:solidFill>
              <a:schemeClr val="tx1"/>
            </a:solidFill>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solidFill>
                <a:schemeClr val="tx1"/>
              </a:solidFill>
            </a:endParaRPr>
          </a:p>
        </p:txBody>
      </p:sp>
      <p:sp>
        <p:nvSpPr>
          <p:cNvPr id="35" name="CasellaDiTesto 34">
            <a:extLst>
              <a:ext uri="{FF2B5EF4-FFF2-40B4-BE49-F238E27FC236}">
                <a16:creationId xmlns:a16="http://schemas.microsoft.com/office/drawing/2014/main" id="{B79D4C0A-B91C-054D-8775-F6E7D2F22B9C}"/>
              </a:ext>
            </a:extLst>
          </p:cNvPr>
          <p:cNvSpPr txBox="1"/>
          <p:nvPr/>
        </p:nvSpPr>
        <p:spPr>
          <a:xfrm>
            <a:off x="8236136" y="1215293"/>
            <a:ext cx="2096518" cy="369332"/>
          </a:xfrm>
          <a:prstGeom prst="rect">
            <a:avLst/>
          </a:prstGeom>
          <a:noFill/>
        </p:spPr>
        <p:txBody>
          <a:bodyPr wrap="square" rtlCol="0">
            <a:spAutoFit/>
          </a:bodyPr>
          <a:lstStyle/>
          <a:p>
            <a:pPr algn="ctr"/>
            <a:r>
              <a:rPr lang="it-IT" b="1" dirty="0" err="1"/>
              <a:t>Residual</a:t>
            </a:r>
            <a:r>
              <a:rPr lang="it-IT" b="1" dirty="0"/>
              <a:t> </a:t>
            </a:r>
            <a:r>
              <a:rPr lang="it-IT" b="1" dirty="0" err="1"/>
              <a:t>block</a:t>
            </a:r>
            <a:endParaRPr lang="en-US" b="1" dirty="0"/>
          </a:p>
        </p:txBody>
      </p:sp>
      <p:sp>
        <p:nvSpPr>
          <p:cNvPr id="36" name="Rettangolo 35">
            <a:extLst>
              <a:ext uri="{FF2B5EF4-FFF2-40B4-BE49-F238E27FC236}">
                <a16:creationId xmlns:a16="http://schemas.microsoft.com/office/drawing/2014/main" id="{0EFB07B4-D3F8-3340-FA6C-894B5B1682C7}"/>
              </a:ext>
            </a:extLst>
          </p:cNvPr>
          <p:cNvSpPr/>
          <p:nvPr/>
        </p:nvSpPr>
        <p:spPr>
          <a:xfrm>
            <a:off x="5408881" y="3330084"/>
            <a:ext cx="1390766" cy="304987"/>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Conv</a:t>
            </a:r>
            <a:endParaRPr lang="en-US" b="1" dirty="0">
              <a:solidFill>
                <a:schemeClr val="tx1"/>
              </a:solidFill>
            </a:endParaRPr>
          </a:p>
        </p:txBody>
      </p:sp>
      <p:sp>
        <p:nvSpPr>
          <p:cNvPr id="37" name="Rettangolo 36">
            <a:extLst>
              <a:ext uri="{FF2B5EF4-FFF2-40B4-BE49-F238E27FC236}">
                <a16:creationId xmlns:a16="http://schemas.microsoft.com/office/drawing/2014/main" id="{2ADC59B5-0548-4B55-8CB4-92D1393C973E}"/>
              </a:ext>
            </a:extLst>
          </p:cNvPr>
          <p:cNvSpPr/>
          <p:nvPr/>
        </p:nvSpPr>
        <p:spPr>
          <a:xfrm>
            <a:off x="5408881" y="3862779"/>
            <a:ext cx="1390766" cy="304987"/>
          </a:xfrm>
          <a:prstGeom prst="rect">
            <a:avLst/>
          </a:prstGeom>
          <a:solidFill>
            <a:srgbClr val="CC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BN</a:t>
            </a:r>
            <a:endParaRPr lang="en-US" b="1" dirty="0">
              <a:solidFill>
                <a:schemeClr val="tx1"/>
              </a:solidFill>
            </a:endParaRPr>
          </a:p>
        </p:txBody>
      </p:sp>
      <p:sp>
        <p:nvSpPr>
          <p:cNvPr id="38" name="Rettangolo 37">
            <a:extLst>
              <a:ext uri="{FF2B5EF4-FFF2-40B4-BE49-F238E27FC236}">
                <a16:creationId xmlns:a16="http://schemas.microsoft.com/office/drawing/2014/main" id="{B5A611AE-43BF-9F04-CFFB-75882296E1A7}"/>
              </a:ext>
            </a:extLst>
          </p:cNvPr>
          <p:cNvSpPr/>
          <p:nvPr/>
        </p:nvSpPr>
        <p:spPr>
          <a:xfrm>
            <a:off x="5408881" y="4395476"/>
            <a:ext cx="1390766" cy="304987"/>
          </a:xfrm>
          <a:prstGeom prst="rect">
            <a:avLst/>
          </a:prstGeom>
          <a:solidFill>
            <a:srgbClr val="FF99FF"/>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ReLU</a:t>
            </a:r>
            <a:endParaRPr lang="en-US" b="1" dirty="0">
              <a:solidFill>
                <a:schemeClr val="tx1"/>
              </a:solidFill>
            </a:endParaRPr>
          </a:p>
        </p:txBody>
      </p:sp>
      <p:sp>
        <p:nvSpPr>
          <p:cNvPr id="42" name="Rettangolo 41">
            <a:extLst>
              <a:ext uri="{FF2B5EF4-FFF2-40B4-BE49-F238E27FC236}">
                <a16:creationId xmlns:a16="http://schemas.microsoft.com/office/drawing/2014/main" id="{D2AFB1B9-C3FB-CA42-71E3-AFCDE88C947C}"/>
              </a:ext>
            </a:extLst>
          </p:cNvPr>
          <p:cNvSpPr/>
          <p:nvPr/>
        </p:nvSpPr>
        <p:spPr>
          <a:xfrm>
            <a:off x="5408881" y="2797389"/>
            <a:ext cx="1389371" cy="296865"/>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Input</a:t>
            </a:r>
            <a:endParaRPr lang="en-US" b="1" dirty="0">
              <a:solidFill>
                <a:schemeClr val="tx1"/>
              </a:solidFill>
            </a:endParaRPr>
          </a:p>
        </p:txBody>
      </p:sp>
      <p:cxnSp>
        <p:nvCxnSpPr>
          <p:cNvPr id="44" name="Connettore 2 43">
            <a:extLst>
              <a:ext uri="{FF2B5EF4-FFF2-40B4-BE49-F238E27FC236}">
                <a16:creationId xmlns:a16="http://schemas.microsoft.com/office/drawing/2014/main" id="{51D823D5-31A8-E41E-B84E-C0601ED918C0}"/>
              </a:ext>
            </a:extLst>
          </p:cNvPr>
          <p:cNvCxnSpPr>
            <a:cxnSpLocks/>
          </p:cNvCxnSpPr>
          <p:nvPr/>
        </p:nvCxnSpPr>
        <p:spPr>
          <a:xfrm>
            <a:off x="6102880" y="3102376"/>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Connettore 2 44">
            <a:extLst>
              <a:ext uri="{FF2B5EF4-FFF2-40B4-BE49-F238E27FC236}">
                <a16:creationId xmlns:a16="http://schemas.microsoft.com/office/drawing/2014/main" id="{D42E9595-B563-AEAA-C2CE-EE205F8B7E68}"/>
              </a:ext>
            </a:extLst>
          </p:cNvPr>
          <p:cNvCxnSpPr>
            <a:cxnSpLocks/>
          </p:cNvCxnSpPr>
          <p:nvPr/>
        </p:nvCxnSpPr>
        <p:spPr>
          <a:xfrm>
            <a:off x="6113616" y="3636668"/>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Connettore 2 46">
            <a:extLst>
              <a:ext uri="{FF2B5EF4-FFF2-40B4-BE49-F238E27FC236}">
                <a16:creationId xmlns:a16="http://schemas.microsoft.com/office/drawing/2014/main" id="{A8ACF924-28DC-2054-440E-F34F3975BCB6}"/>
              </a:ext>
            </a:extLst>
          </p:cNvPr>
          <p:cNvCxnSpPr>
            <a:cxnSpLocks/>
          </p:cNvCxnSpPr>
          <p:nvPr/>
        </p:nvCxnSpPr>
        <p:spPr>
          <a:xfrm>
            <a:off x="6155688" y="4167766"/>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8" name="Connettore 2 47">
            <a:extLst>
              <a:ext uri="{FF2B5EF4-FFF2-40B4-BE49-F238E27FC236}">
                <a16:creationId xmlns:a16="http://schemas.microsoft.com/office/drawing/2014/main" id="{E1F34116-B8E4-21A9-F830-F35DF65816F3}"/>
              </a:ext>
            </a:extLst>
          </p:cNvPr>
          <p:cNvCxnSpPr>
            <a:cxnSpLocks/>
          </p:cNvCxnSpPr>
          <p:nvPr/>
        </p:nvCxnSpPr>
        <p:spPr>
          <a:xfrm>
            <a:off x="6155688" y="4708585"/>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3" name="Rettangolo 52">
            <a:extLst>
              <a:ext uri="{FF2B5EF4-FFF2-40B4-BE49-F238E27FC236}">
                <a16:creationId xmlns:a16="http://schemas.microsoft.com/office/drawing/2014/main" id="{74F3D1D8-9D79-9864-6649-5B120AC84FCE}"/>
              </a:ext>
            </a:extLst>
          </p:cNvPr>
          <p:cNvSpPr/>
          <p:nvPr/>
        </p:nvSpPr>
        <p:spPr>
          <a:xfrm>
            <a:off x="5407501" y="4936293"/>
            <a:ext cx="1390757" cy="30498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Output</a:t>
            </a:r>
            <a:endParaRPr lang="en-US" b="1" dirty="0">
              <a:solidFill>
                <a:schemeClr val="tx1"/>
              </a:solidFill>
            </a:endParaRPr>
          </a:p>
        </p:txBody>
      </p:sp>
      <p:sp>
        <p:nvSpPr>
          <p:cNvPr id="54" name="Rettangolo 53">
            <a:extLst>
              <a:ext uri="{FF2B5EF4-FFF2-40B4-BE49-F238E27FC236}">
                <a16:creationId xmlns:a16="http://schemas.microsoft.com/office/drawing/2014/main" id="{ECB925BC-1DF0-64BA-8282-21FC6A174EAC}"/>
              </a:ext>
            </a:extLst>
          </p:cNvPr>
          <p:cNvSpPr/>
          <p:nvPr/>
        </p:nvSpPr>
        <p:spPr>
          <a:xfrm>
            <a:off x="5225972" y="2632465"/>
            <a:ext cx="1791159" cy="2828405"/>
          </a:xfrm>
          <a:prstGeom prst="rect">
            <a:avLst/>
          </a:prstGeom>
          <a:noFill/>
          <a:ln w="19050">
            <a:solidFill>
              <a:schemeClr val="tx1"/>
            </a:solidFill>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solidFill>
                <a:schemeClr val="tx1"/>
              </a:solidFill>
            </a:endParaRPr>
          </a:p>
        </p:txBody>
      </p:sp>
      <p:sp>
        <p:nvSpPr>
          <p:cNvPr id="55" name="CasellaDiTesto 54">
            <a:extLst>
              <a:ext uri="{FF2B5EF4-FFF2-40B4-BE49-F238E27FC236}">
                <a16:creationId xmlns:a16="http://schemas.microsoft.com/office/drawing/2014/main" id="{475D484B-5C11-ECA5-0027-016FEE2DE670}"/>
              </a:ext>
            </a:extLst>
          </p:cNvPr>
          <p:cNvSpPr txBox="1"/>
          <p:nvPr/>
        </p:nvSpPr>
        <p:spPr>
          <a:xfrm>
            <a:off x="5032639" y="2275564"/>
            <a:ext cx="2096518" cy="369332"/>
          </a:xfrm>
          <a:prstGeom prst="rect">
            <a:avLst/>
          </a:prstGeom>
          <a:noFill/>
        </p:spPr>
        <p:txBody>
          <a:bodyPr wrap="square" rtlCol="0">
            <a:spAutoFit/>
          </a:bodyPr>
          <a:lstStyle/>
          <a:p>
            <a:pPr algn="ctr"/>
            <a:r>
              <a:rPr lang="it-IT" b="1" dirty="0" err="1"/>
              <a:t>Conv</a:t>
            </a:r>
            <a:r>
              <a:rPr lang="it-IT" b="1" dirty="0"/>
              <a:t> </a:t>
            </a:r>
            <a:r>
              <a:rPr lang="it-IT" b="1" dirty="0" err="1"/>
              <a:t>block</a:t>
            </a:r>
            <a:endParaRPr lang="en-US" b="1" dirty="0"/>
          </a:p>
        </p:txBody>
      </p:sp>
      <p:sp>
        <p:nvSpPr>
          <p:cNvPr id="76" name="TextBox 4">
            <a:extLst>
              <a:ext uri="{FF2B5EF4-FFF2-40B4-BE49-F238E27FC236}">
                <a16:creationId xmlns:a16="http://schemas.microsoft.com/office/drawing/2014/main" id="{33EABF77-451F-EEF0-8A42-D87C65DC3F7B}"/>
              </a:ext>
            </a:extLst>
          </p:cNvPr>
          <p:cNvSpPr txBox="1"/>
          <p:nvPr/>
        </p:nvSpPr>
        <p:spPr>
          <a:xfrm>
            <a:off x="389511" y="1474855"/>
            <a:ext cx="5923808" cy="1282402"/>
          </a:xfrm>
          <a:prstGeom prst="rect">
            <a:avLst/>
          </a:prstGeom>
          <a:noFill/>
        </p:spPr>
        <p:txBody>
          <a:bodyPr wrap="square" rtlCol="0">
            <a:spAutoFit/>
          </a:bodyPr>
          <a:lstStyle/>
          <a:p>
            <a:pPr algn="just">
              <a:lnSpc>
                <a:spcPct val="150000"/>
              </a:lnSpc>
            </a:pPr>
            <a:r>
              <a:rPr lang="it-IT" b="1" dirty="0">
                <a:latin typeface="Tahoma" panose="020B0604030504040204" pitchFamily="34" charset="0"/>
                <a:ea typeface="Tahoma" panose="020B0604030504040204" pitchFamily="34" charset="0"/>
                <a:cs typeface="Tahoma" panose="020B0604030504040204" pitchFamily="34" charset="0"/>
              </a:rPr>
              <a:t>Basic </a:t>
            </a:r>
            <a:r>
              <a:rPr lang="it-IT" b="1" dirty="0" err="1">
                <a:latin typeface="Tahoma" panose="020B0604030504040204" pitchFamily="34" charset="0"/>
                <a:ea typeface="Tahoma" panose="020B0604030504040204" pitchFamily="34" charset="0"/>
                <a:cs typeface="Tahoma" panose="020B0604030504040204" pitchFamily="34" charset="0"/>
              </a:rPr>
              <a:t>elements</a:t>
            </a:r>
            <a:r>
              <a:rPr lang="it-IT" b="1" dirty="0">
                <a:latin typeface="Tahoma" panose="020B0604030504040204" pitchFamily="34" charset="0"/>
                <a:ea typeface="Tahoma" panose="020B0604030504040204" pitchFamily="34" charset="0"/>
                <a:cs typeface="Tahoma" panose="020B0604030504040204" pitchFamily="34" charset="0"/>
              </a:rPr>
              <a:t> </a:t>
            </a:r>
            <a:r>
              <a:rPr lang="it-IT" dirty="0">
                <a:latin typeface="Tahoma" panose="020B0604030504040204" pitchFamily="34" charset="0"/>
                <a:ea typeface="Tahoma" panose="020B0604030504040204" pitchFamily="34" charset="0"/>
                <a:cs typeface="Tahoma" panose="020B0604030504040204" pitchFamily="34" charset="0"/>
              </a:rPr>
              <a:t>of </a:t>
            </a:r>
            <a:r>
              <a:rPr lang="it-IT" dirty="0" err="1">
                <a:latin typeface="Tahoma" panose="020B0604030504040204" pitchFamily="34" charset="0"/>
                <a:ea typeface="Tahoma" panose="020B0604030504040204" pitchFamily="34" charset="0"/>
                <a:cs typeface="Tahoma" panose="020B0604030504040204" pitchFamily="34" charset="0"/>
              </a:rPr>
              <a:t>ResNets</a:t>
            </a:r>
            <a:r>
              <a:rPr lang="it-IT" dirty="0">
                <a:latin typeface="Tahoma" panose="020B0604030504040204" pitchFamily="34" charset="0"/>
                <a:ea typeface="Tahoma" panose="020B0604030504040204" pitchFamily="34" charset="0"/>
                <a:cs typeface="Tahoma" panose="020B0604030504040204" pitchFamily="34" charset="0"/>
              </a:rPr>
              <a:t>:</a:t>
            </a:r>
          </a:p>
          <a:p>
            <a:pPr marL="285750" indent="-285750" algn="just">
              <a:lnSpc>
                <a:spcPct val="150000"/>
              </a:lnSpc>
              <a:buFont typeface="Arial" panose="020B0604020202020204" pitchFamily="34" charset="0"/>
              <a:buChar char="•"/>
            </a:pPr>
            <a:r>
              <a:rPr lang="it-IT" dirty="0">
                <a:latin typeface="Tahoma" panose="020B0604030504040204" pitchFamily="34" charset="0"/>
                <a:ea typeface="Tahoma" panose="020B0604030504040204" pitchFamily="34" charset="0"/>
                <a:cs typeface="Tahoma" panose="020B0604030504040204" pitchFamily="34" charset="0"/>
              </a:rPr>
              <a:t>Convolutional </a:t>
            </a:r>
            <a:r>
              <a:rPr lang="it-IT" dirty="0" err="1">
                <a:latin typeface="Tahoma" panose="020B0604030504040204" pitchFamily="34" charset="0"/>
                <a:ea typeface="Tahoma" panose="020B0604030504040204" pitchFamily="34" charset="0"/>
                <a:cs typeface="Tahoma" panose="020B0604030504040204" pitchFamily="34" charset="0"/>
              </a:rPr>
              <a:t>block</a:t>
            </a:r>
            <a:endParaRPr lang="it-IT" dirty="0">
              <a:latin typeface="Tahoma" panose="020B0604030504040204" pitchFamily="34" charset="0"/>
              <a:ea typeface="Tahoma" panose="020B0604030504040204" pitchFamily="34" charset="0"/>
              <a:cs typeface="Tahoma" panose="020B0604030504040204" pitchFamily="34" charset="0"/>
            </a:endParaRPr>
          </a:p>
          <a:p>
            <a:pPr marL="285750" indent="-285750" algn="just">
              <a:lnSpc>
                <a:spcPct val="150000"/>
              </a:lnSpc>
              <a:buFont typeface="Arial" panose="020B0604020202020204" pitchFamily="34" charset="0"/>
              <a:buChar char="•"/>
            </a:pPr>
            <a:r>
              <a:rPr lang="it-IT" dirty="0" err="1">
                <a:latin typeface="Tahoma" panose="020B0604030504040204" pitchFamily="34" charset="0"/>
                <a:ea typeface="Tahoma" panose="020B0604030504040204" pitchFamily="34" charset="0"/>
                <a:cs typeface="Tahoma" panose="020B0604030504040204" pitchFamily="34" charset="0"/>
              </a:rPr>
              <a:t>Residual</a:t>
            </a:r>
            <a:r>
              <a:rPr lang="it-IT" dirty="0">
                <a:latin typeface="Tahoma" panose="020B0604030504040204" pitchFamily="34" charset="0"/>
                <a:ea typeface="Tahoma" panose="020B0604030504040204" pitchFamily="34" charset="0"/>
                <a:cs typeface="Tahoma" panose="020B0604030504040204" pitchFamily="34" charset="0"/>
              </a:rPr>
              <a:t> </a:t>
            </a:r>
            <a:r>
              <a:rPr lang="it-IT" dirty="0" err="1">
                <a:latin typeface="Tahoma" panose="020B0604030504040204" pitchFamily="34" charset="0"/>
                <a:ea typeface="Tahoma" panose="020B0604030504040204" pitchFamily="34" charset="0"/>
                <a:cs typeface="Tahoma" panose="020B0604030504040204" pitchFamily="34" charset="0"/>
              </a:rPr>
              <a:t>block</a:t>
            </a:r>
            <a:endParaRPr lang="it-IT" dirty="0">
              <a:latin typeface="Tahoma" panose="020B0604030504040204" pitchFamily="34" charset="0"/>
              <a:ea typeface="Tahoma" panose="020B0604030504040204" pitchFamily="34" charset="0"/>
              <a:cs typeface="Tahoma" panose="020B0604030504040204" pitchFamily="34" charset="0"/>
            </a:endParaRPr>
          </a:p>
        </p:txBody>
      </p:sp>
      <p:pic>
        <p:nvPicPr>
          <p:cNvPr id="77" name="Elemento grafico 76">
            <a:extLst>
              <a:ext uri="{FF2B5EF4-FFF2-40B4-BE49-F238E27FC236}">
                <a16:creationId xmlns:a16="http://schemas.microsoft.com/office/drawing/2014/main" id="{A9EF320E-DEF8-A92F-8B9D-141EA9A32E4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791700" y="0"/>
            <a:ext cx="2400300" cy="1239025"/>
          </a:xfrm>
          <a:prstGeom prst="rect">
            <a:avLst/>
          </a:prstGeom>
        </p:spPr>
      </p:pic>
      <p:sp>
        <p:nvSpPr>
          <p:cNvPr id="79" name="CasellaDiTesto 78">
            <a:extLst>
              <a:ext uri="{FF2B5EF4-FFF2-40B4-BE49-F238E27FC236}">
                <a16:creationId xmlns:a16="http://schemas.microsoft.com/office/drawing/2014/main" id="{0180D3FB-7081-F60A-400F-5462EE3E1239}"/>
              </a:ext>
            </a:extLst>
          </p:cNvPr>
          <p:cNvSpPr txBox="1"/>
          <p:nvPr/>
        </p:nvSpPr>
        <p:spPr>
          <a:xfrm>
            <a:off x="328837" y="3654065"/>
            <a:ext cx="4035693" cy="1295868"/>
          </a:xfrm>
          <a:prstGeom prst="rect">
            <a:avLst/>
          </a:prstGeom>
          <a:noFill/>
        </p:spPr>
        <p:txBody>
          <a:bodyPr wrap="square">
            <a:spAutoFit/>
          </a:bodyPr>
          <a:lstStyle/>
          <a:p>
            <a:pPr algn="just">
              <a:lnSpc>
                <a:spcPct val="150000"/>
              </a:lnSpc>
            </a:pPr>
            <a:r>
              <a:rPr lang="en-US" b="1" dirty="0"/>
              <a:t>Transfer learning: </a:t>
            </a:r>
            <a:r>
              <a:rPr lang="en-US" dirty="0"/>
              <a:t>weights initialized weights computed on ImageNet and then adapted to our dataset.</a:t>
            </a:r>
          </a:p>
        </p:txBody>
      </p:sp>
      <p:sp>
        <p:nvSpPr>
          <p:cNvPr id="80" name="TextBox 4">
            <a:extLst>
              <a:ext uri="{FF2B5EF4-FFF2-40B4-BE49-F238E27FC236}">
                <a16:creationId xmlns:a16="http://schemas.microsoft.com/office/drawing/2014/main" id="{050AD702-FBB7-5526-2812-5F489F187967}"/>
              </a:ext>
            </a:extLst>
          </p:cNvPr>
          <p:cNvSpPr txBox="1"/>
          <p:nvPr/>
        </p:nvSpPr>
        <p:spPr>
          <a:xfrm>
            <a:off x="345742" y="3124960"/>
            <a:ext cx="4842888" cy="451406"/>
          </a:xfrm>
          <a:prstGeom prst="rect">
            <a:avLst/>
          </a:prstGeom>
          <a:noFill/>
        </p:spPr>
        <p:txBody>
          <a:bodyPr wrap="square" rtlCol="0">
            <a:spAutoFit/>
          </a:bodyPr>
          <a:lstStyle/>
          <a:p>
            <a:pPr algn="just">
              <a:lnSpc>
                <a:spcPct val="150000"/>
              </a:lnSpc>
            </a:pPr>
            <a:r>
              <a:rPr lang="en-US" b="1" dirty="0" err="1">
                <a:latin typeface="Tahoma" panose="020B0604030504040204" pitchFamily="34" charset="0"/>
                <a:ea typeface="Tahoma" panose="020B0604030504040204" pitchFamily="34" charset="0"/>
                <a:cs typeface="Tahoma" panose="020B0604030504040204" pitchFamily="34" charset="0"/>
              </a:rPr>
              <a:t>ResNet50</a:t>
            </a:r>
            <a:r>
              <a:rPr lang="en-US" b="1" dirty="0">
                <a:latin typeface="Tahoma" panose="020B0604030504040204" pitchFamily="34" charset="0"/>
                <a:ea typeface="Tahoma" panose="020B0604030504040204" pitchFamily="34" charset="0"/>
                <a:cs typeface="Tahoma" panose="020B0604030504040204" pitchFamily="34" charset="0"/>
              </a:rPr>
              <a:t> </a:t>
            </a:r>
            <a:endParaRPr lang="it-IT"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294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67EB6671-A3A7-6B44-B3BD-2E8FF11FC830}"/>
              </a:ext>
            </a:extLst>
          </p:cNvPr>
          <p:cNvSpPr/>
          <p:nvPr/>
        </p:nvSpPr>
        <p:spPr>
          <a:xfrm>
            <a:off x="0" y="0"/>
            <a:ext cx="12192000" cy="1239025"/>
          </a:xfrm>
          <a:prstGeom prst="rect">
            <a:avLst/>
          </a:prstGeom>
          <a:solidFill>
            <a:srgbClr val="B31400"/>
          </a:solidFill>
          <a:ln>
            <a:solidFill>
              <a:srgbClr val="B31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it-IT" sz="4000" b="1" dirty="0">
              <a:latin typeface="Times New Roman" panose="02020603050405020304" pitchFamily="18" charset="0"/>
              <a:cs typeface="Times New Roman" panose="02020603050405020304" pitchFamily="18" charset="0"/>
            </a:endParaRPr>
          </a:p>
        </p:txBody>
      </p:sp>
      <p:sp>
        <p:nvSpPr>
          <p:cNvPr id="11" name="TextBox 4">
            <a:extLst>
              <a:ext uri="{FF2B5EF4-FFF2-40B4-BE49-F238E27FC236}">
                <a16:creationId xmlns:a16="http://schemas.microsoft.com/office/drawing/2014/main" id="{826CA13C-0282-0DDE-F87A-F2B9EC709971}"/>
              </a:ext>
            </a:extLst>
          </p:cNvPr>
          <p:cNvSpPr txBox="1"/>
          <p:nvPr/>
        </p:nvSpPr>
        <p:spPr>
          <a:xfrm>
            <a:off x="389511" y="193163"/>
            <a:ext cx="7603022" cy="650819"/>
          </a:xfrm>
          <a:prstGeom prst="rect">
            <a:avLst/>
          </a:prstGeom>
          <a:noFill/>
        </p:spPr>
        <p:txBody>
          <a:bodyPr wrap="square" rtlCol="0">
            <a:spAutoFit/>
          </a:bodyPr>
          <a:lstStyle/>
          <a:p>
            <a:pPr algn="just">
              <a:lnSpc>
                <a:spcPct val="150000"/>
              </a:lnSpc>
            </a:pPr>
            <a:r>
              <a:rPr lang="it-IT" sz="2800" b="1" dirty="0" err="1">
                <a:solidFill>
                  <a:schemeClr val="bg1"/>
                </a:solidFill>
                <a:latin typeface="Tahoma" pitchFamily="34" charset="0"/>
                <a:ea typeface="Tahoma" pitchFamily="34" charset="0"/>
                <a:cs typeface="Tahoma" pitchFamily="34" charset="0"/>
              </a:rPr>
              <a:t>Proposed</a:t>
            </a:r>
            <a:r>
              <a:rPr lang="it-IT" sz="2800" b="1" dirty="0">
                <a:solidFill>
                  <a:schemeClr val="bg1"/>
                </a:solidFill>
                <a:latin typeface="Tahoma" pitchFamily="34" charset="0"/>
                <a:ea typeface="Tahoma" pitchFamily="34" charset="0"/>
                <a:cs typeface="Tahoma" pitchFamily="34" charset="0"/>
              </a:rPr>
              <a:t> </a:t>
            </a:r>
            <a:r>
              <a:rPr lang="it-IT" sz="2800" b="1" dirty="0" err="1">
                <a:solidFill>
                  <a:schemeClr val="bg1"/>
                </a:solidFill>
                <a:latin typeface="Tahoma" pitchFamily="34" charset="0"/>
                <a:ea typeface="Tahoma" pitchFamily="34" charset="0"/>
                <a:cs typeface="Tahoma" pitchFamily="34" charset="0"/>
              </a:rPr>
              <a:t>ResNet</a:t>
            </a:r>
            <a:r>
              <a:rPr lang="it-IT" sz="2800" b="1" dirty="0">
                <a:solidFill>
                  <a:schemeClr val="bg1"/>
                </a:solidFill>
                <a:latin typeface="Tahoma" pitchFamily="34" charset="0"/>
                <a:ea typeface="Tahoma" pitchFamily="34" charset="0"/>
                <a:cs typeface="Tahoma" pitchFamily="34" charset="0"/>
              </a:rPr>
              <a:t> Architecture</a:t>
            </a:r>
          </a:p>
        </p:txBody>
      </p:sp>
      <p:sp>
        <p:nvSpPr>
          <p:cNvPr id="16" name="CasellaDiTesto 15">
            <a:extLst>
              <a:ext uri="{FF2B5EF4-FFF2-40B4-BE49-F238E27FC236}">
                <a16:creationId xmlns:a16="http://schemas.microsoft.com/office/drawing/2014/main" id="{935E7BA5-2C79-686E-EC8D-23282EA44B8F}"/>
              </a:ext>
            </a:extLst>
          </p:cNvPr>
          <p:cNvSpPr txBox="1"/>
          <p:nvPr/>
        </p:nvSpPr>
        <p:spPr>
          <a:xfrm>
            <a:off x="0" y="6539345"/>
            <a:ext cx="12192000" cy="338554"/>
          </a:xfrm>
          <a:prstGeom prst="rect">
            <a:avLst/>
          </a:prstGeom>
          <a:solidFill>
            <a:srgbClr val="B31400"/>
          </a:solidFill>
          <a:ln>
            <a:solidFill>
              <a:srgbClr val="B31400"/>
            </a:solidFill>
          </a:ln>
        </p:spPr>
        <p:txBody>
          <a:bodyPr wrap="square" rtlCol="0">
            <a:spAutoFit/>
          </a:bodyPr>
          <a:lstStyle/>
          <a:p>
            <a:pPr algn="r"/>
            <a:r>
              <a:rPr lang="it-IT" sz="1600" b="1" dirty="0">
                <a:solidFill>
                  <a:schemeClr val="bg1"/>
                </a:solidFill>
                <a:latin typeface="Tahoma" panose="020B0604030504040204" pitchFamily="34" charset="0"/>
                <a:ea typeface="Tahoma" panose="020B0604030504040204" pitchFamily="34" charset="0"/>
                <a:cs typeface="Tahoma" panose="020B0604030504040204" pitchFamily="34" charset="0"/>
              </a:rPr>
              <a:t>7</a:t>
            </a:r>
          </a:p>
        </p:txBody>
      </p:sp>
      <p:sp>
        <p:nvSpPr>
          <p:cNvPr id="58" name="Rettangolo 57">
            <a:extLst>
              <a:ext uri="{FF2B5EF4-FFF2-40B4-BE49-F238E27FC236}">
                <a16:creationId xmlns:a16="http://schemas.microsoft.com/office/drawing/2014/main" id="{A4619C22-72DC-DB38-55CF-F4BE1DE4D658}"/>
              </a:ext>
            </a:extLst>
          </p:cNvPr>
          <p:cNvSpPr/>
          <p:nvPr/>
        </p:nvSpPr>
        <p:spPr>
          <a:xfrm>
            <a:off x="1279984" y="1683223"/>
            <a:ext cx="1633067" cy="363600"/>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Input image</a:t>
            </a:r>
            <a:endParaRPr lang="en-US" b="1" dirty="0">
              <a:solidFill>
                <a:schemeClr val="tx1"/>
              </a:solidFill>
            </a:endParaRPr>
          </a:p>
        </p:txBody>
      </p:sp>
      <p:sp>
        <p:nvSpPr>
          <p:cNvPr id="59" name="Rettangolo 58">
            <a:extLst>
              <a:ext uri="{FF2B5EF4-FFF2-40B4-BE49-F238E27FC236}">
                <a16:creationId xmlns:a16="http://schemas.microsoft.com/office/drawing/2014/main" id="{A4157A1E-B83C-7C64-DF67-685612AFCCB6}"/>
              </a:ext>
            </a:extLst>
          </p:cNvPr>
          <p:cNvSpPr/>
          <p:nvPr/>
        </p:nvSpPr>
        <p:spPr>
          <a:xfrm>
            <a:off x="837960" y="2681096"/>
            <a:ext cx="2537358" cy="363637"/>
          </a:xfrm>
          <a:prstGeom prst="rect">
            <a:avLst/>
          </a:prstGeom>
          <a:solidFill>
            <a:srgbClr val="CC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Conv</a:t>
            </a:r>
            <a:r>
              <a:rPr lang="it-IT" b="1" dirty="0">
                <a:solidFill>
                  <a:schemeClr val="tx1"/>
                </a:solidFill>
              </a:rPr>
              <a:t> </a:t>
            </a:r>
            <a:r>
              <a:rPr lang="it-IT" b="1" dirty="0" err="1">
                <a:solidFill>
                  <a:schemeClr val="tx1"/>
                </a:solidFill>
              </a:rPr>
              <a:t>block</a:t>
            </a:r>
            <a:r>
              <a:rPr lang="it-IT" b="1" dirty="0">
                <a:solidFill>
                  <a:schemeClr val="tx1"/>
                </a:solidFill>
              </a:rPr>
              <a:t> (32, </a:t>
            </a:r>
            <a:r>
              <a:rPr lang="it-IT" b="1" dirty="0" err="1">
                <a:solidFill>
                  <a:schemeClr val="tx1"/>
                </a:solidFill>
              </a:rPr>
              <a:t>1x1</a:t>
            </a:r>
            <a:r>
              <a:rPr lang="it-IT" b="1" dirty="0">
                <a:solidFill>
                  <a:schemeClr val="tx1"/>
                </a:solidFill>
              </a:rPr>
              <a:t>) </a:t>
            </a:r>
            <a:endParaRPr lang="en-US" b="1" dirty="0">
              <a:solidFill>
                <a:schemeClr val="tx1"/>
              </a:solidFill>
            </a:endParaRPr>
          </a:p>
        </p:txBody>
      </p:sp>
      <p:sp>
        <p:nvSpPr>
          <p:cNvPr id="62" name="Rettangolo 61">
            <a:extLst>
              <a:ext uri="{FF2B5EF4-FFF2-40B4-BE49-F238E27FC236}">
                <a16:creationId xmlns:a16="http://schemas.microsoft.com/office/drawing/2014/main" id="{20F5C73C-C87D-72E9-9791-B64CEA95B847}"/>
              </a:ext>
            </a:extLst>
          </p:cNvPr>
          <p:cNvSpPr/>
          <p:nvPr/>
        </p:nvSpPr>
        <p:spPr>
          <a:xfrm>
            <a:off x="845542" y="3874548"/>
            <a:ext cx="2537359" cy="363600"/>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Residual</a:t>
            </a:r>
            <a:r>
              <a:rPr lang="it-IT" b="1" dirty="0">
                <a:solidFill>
                  <a:schemeClr val="tx1"/>
                </a:solidFill>
              </a:rPr>
              <a:t> </a:t>
            </a:r>
            <a:r>
              <a:rPr lang="it-IT" b="1" dirty="0" err="1">
                <a:solidFill>
                  <a:schemeClr val="tx1"/>
                </a:solidFill>
              </a:rPr>
              <a:t>block</a:t>
            </a:r>
            <a:r>
              <a:rPr lang="it-IT" b="1" dirty="0">
                <a:solidFill>
                  <a:schemeClr val="tx1"/>
                </a:solidFill>
              </a:rPr>
              <a:t> (32, </a:t>
            </a:r>
            <a:r>
              <a:rPr lang="it-IT" b="1" dirty="0" err="1">
                <a:solidFill>
                  <a:schemeClr val="tx1"/>
                </a:solidFill>
              </a:rPr>
              <a:t>1x1</a:t>
            </a:r>
            <a:r>
              <a:rPr lang="it-IT" b="1" dirty="0">
                <a:solidFill>
                  <a:schemeClr val="tx1"/>
                </a:solidFill>
              </a:rPr>
              <a:t>)</a:t>
            </a:r>
            <a:endParaRPr lang="en-US" b="1" dirty="0">
              <a:solidFill>
                <a:schemeClr val="tx1"/>
              </a:solidFill>
            </a:endParaRPr>
          </a:p>
        </p:txBody>
      </p:sp>
      <p:sp>
        <p:nvSpPr>
          <p:cNvPr id="63" name="Rettangolo 62">
            <a:extLst>
              <a:ext uri="{FF2B5EF4-FFF2-40B4-BE49-F238E27FC236}">
                <a16:creationId xmlns:a16="http://schemas.microsoft.com/office/drawing/2014/main" id="{2E4AD1AA-3395-820A-6CE0-E4D6DDE71D36}"/>
              </a:ext>
            </a:extLst>
          </p:cNvPr>
          <p:cNvSpPr/>
          <p:nvPr/>
        </p:nvSpPr>
        <p:spPr>
          <a:xfrm>
            <a:off x="845542" y="4470721"/>
            <a:ext cx="2537359" cy="363600"/>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Max pooling (</a:t>
            </a:r>
            <a:r>
              <a:rPr lang="it-IT" b="1" dirty="0" err="1">
                <a:solidFill>
                  <a:schemeClr val="tx1"/>
                </a:solidFill>
              </a:rPr>
              <a:t>2x2</a:t>
            </a:r>
            <a:r>
              <a:rPr lang="it-IT" b="1" dirty="0">
                <a:solidFill>
                  <a:schemeClr val="tx1"/>
                </a:solidFill>
              </a:rPr>
              <a:t>)</a:t>
            </a:r>
            <a:endParaRPr lang="en-US" b="1" dirty="0">
              <a:solidFill>
                <a:schemeClr val="tx1"/>
              </a:solidFill>
            </a:endParaRPr>
          </a:p>
        </p:txBody>
      </p:sp>
      <p:sp>
        <p:nvSpPr>
          <p:cNvPr id="65" name="Rettangolo 64">
            <a:extLst>
              <a:ext uri="{FF2B5EF4-FFF2-40B4-BE49-F238E27FC236}">
                <a16:creationId xmlns:a16="http://schemas.microsoft.com/office/drawing/2014/main" id="{8D14B8ED-E886-D418-0AC5-0241E9DB8CB6}"/>
              </a:ext>
            </a:extLst>
          </p:cNvPr>
          <p:cNvSpPr/>
          <p:nvPr/>
        </p:nvSpPr>
        <p:spPr>
          <a:xfrm>
            <a:off x="837959" y="3279711"/>
            <a:ext cx="2537359" cy="363600"/>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Residual</a:t>
            </a:r>
            <a:r>
              <a:rPr lang="it-IT" b="1" dirty="0">
                <a:solidFill>
                  <a:schemeClr val="tx1"/>
                </a:solidFill>
              </a:rPr>
              <a:t> </a:t>
            </a:r>
            <a:r>
              <a:rPr lang="it-IT" b="1" dirty="0" err="1">
                <a:solidFill>
                  <a:schemeClr val="tx1"/>
                </a:solidFill>
              </a:rPr>
              <a:t>block</a:t>
            </a:r>
            <a:r>
              <a:rPr lang="it-IT" b="1" dirty="0">
                <a:solidFill>
                  <a:schemeClr val="tx1"/>
                </a:solidFill>
              </a:rPr>
              <a:t> (32, </a:t>
            </a:r>
            <a:r>
              <a:rPr lang="it-IT" b="1" dirty="0" err="1">
                <a:solidFill>
                  <a:schemeClr val="tx1"/>
                </a:solidFill>
              </a:rPr>
              <a:t>3x3</a:t>
            </a:r>
            <a:r>
              <a:rPr lang="it-IT" b="1" dirty="0">
                <a:solidFill>
                  <a:schemeClr val="tx1"/>
                </a:solidFill>
              </a:rPr>
              <a:t>)</a:t>
            </a:r>
            <a:endParaRPr lang="en-US" b="1" dirty="0">
              <a:solidFill>
                <a:schemeClr val="tx1"/>
              </a:solidFill>
            </a:endParaRPr>
          </a:p>
        </p:txBody>
      </p:sp>
      <p:cxnSp>
        <p:nvCxnSpPr>
          <p:cNvPr id="4" name="Connettore 2 3">
            <a:extLst>
              <a:ext uri="{FF2B5EF4-FFF2-40B4-BE49-F238E27FC236}">
                <a16:creationId xmlns:a16="http://schemas.microsoft.com/office/drawing/2014/main" id="{5C31D00F-5D27-0F06-00C6-191E5465C90D}"/>
              </a:ext>
            </a:extLst>
          </p:cNvPr>
          <p:cNvCxnSpPr>
            <a:cxnSpLocks/>
          </p:cNvCxnSpPr>
          <p:nvPr/>
        </p:nvCxnSpPr>
        <p:spPr>
          <a:xfrm>
            <a:off x="2114222" y="3044733"/>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Connettore 2 16">
            <a:extLst>
              <a:ext uri="{FF2B5EF4-FFF2-40B4-BE49-F238E27FC236}">
                <a16:creationId xmlns:a16="http://schemas.microsoft.com/office/drawing/2014/main" id="{28C67549-C78B-D2F9-574B-E0C16ACA2CDF}"/>
              </a:ext>
            </a:extLst>
          </p:cNvPr>
          <p:cNvCxnSpPr>
            <a:cxnSpLocks/>
          </p:cNvCxnSpPr>
          <p:nvPr/>
        </p:nvCxnSpPr>
        <p:spPr>
          <a:xfrm>
            <a:off x="2106638" y="3646840"/>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Connettore 2 18">
            <a:extLst>
              <a:ext uri="{FF2B5EF4-FFF2-40B4-BE49-F238E27FC236}">
                <a16:creationId xmlns:a16="http://schemas.microsoft.com/office/drawing/2014/main" id="{FE817745-2CA3-C421-5192-66DB1BDD8D03}"/>
              </a:ext>
            </a:extLst>
          </p:cNvPr>
          <p:cNvCxnSpPr>
            <a:cxnSpLocks/>
          </p:cNvCxnSpPr>
          <p:nvPr/>
        </p:nvCxnSpPr>
        <p:spPr>
          <a:xfrm>
            <a:off x="2096518" y="4238148"/>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Rettangolo 20">
            <a:extLst>
              <a:ext uri="{FF2B5EF4-FFF2-40B4-BE49-F238E27FC236}">
                <a16:creationId xmlns:a16="http://schemas.microsoft.com/office/drawing/2014/main" id="{ABF907FB-483E-44FE-820C-FCE15F7D8116}"/>
              </a:ext>
            </a:extLst>
          </p:cNvPr>
          <p:cNvSpPr/>
          <p:nvPr/>
        </p:nvSpPr>
        <p:spPr>
          <a:xfrm>
            <a:off x="589776" y="2495732"/>
            <a:ext cx="3077757" cy="2711770"/>
          </a:xfrm>
          <a:prstGeom prst="rect">
            <a:avLst/>
          </a:prstGeom>
          <a:noFill/>
          <a:ln w="19050">
            <a:solidFill>
              <a:schemeClr val="tx1"/>
            </a:solidFill>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solidFill>
                <a:schemeClr val="tx1"/>
              </a:solidFill>
            </a:endParaRPr>
          </a:p>
        </p:txBody>
      </p:sp>
      <p:sp>
        <p:nvSpPr>
          <p:cNvPr id="29" name="CasellaDiTesto 28">
            <a:extLst>
              <a:ext uri="{FF2B5EF4-FFF2-40B4-BE49-F238E27FC236}">
                <a16:creationId xmlns:a16="http://schemas.microsoft.com/office/drawing/2014/main" id="{7CAF3ECA-8669-48A4-5F25-3A498AD2041E}"/>
              </a:ext>
            </a:extLst>
          </p:cNvPr>
          <p:cNvSpPr txBox="1"/>
          <p:nvPr/>
        </p:nvSpPr>
        <p:spPr>
          <a:xfrm>
            <a:off x="0" y="4867860"/>
            <a:ext cx="2096518" cy="369332"/>
          </a:xfrm>
          <a:prstGeom prst="rect">
            <a:avLst/>
          </a:prstGeom>
          <a:noFill/>
        </p:spPr>
        <p:txBody>
          <a:bodyPr wrap="square" rtlCol="0">
            <a:spAutoFit/>
          </a:bodyPr>
          <a:lstStyle/>
          <a:p>
            <a:pPr algn="ctr"/>
            <a:r>
              <a:rPr lang="it-IT" b="1" dirty="0" err="1"/>
              <a:t>1st</a:t>
            </a:r>
            <a:r>
              <a:rPr lang="it-IT" b="1" dirty="0"/>
              <a:t> </a:t>
            </a:r>
            <a:r>
              <a:rPr lang="it-IT" b="1" dirty="0" err="1"/>
              <a:t>block</a:t>
            </a:r>
            <a:endParaRPr lang="en-US" b="1" dirty="0"/>
          </a:p>
        </p:txBody>
      </p:sp>
      <p:sp>
        <p:nvSpPr>
          <p:cNvPr id="43" name="Rettangolo 42">
            <a:extLst>
              <a:ext uri="{FF2B5EF4-FFF2-40B4-BE49-F238E27FC236}">
                <a16:creationId xmlns:a16="http://schemas.microsoft.com/office/drawing/2014/main" id="{0BEC7D0E-5833-6AFF-6087-BAE967281034}"/>
              </a:ext>
            </a:extLst>
          </p:cNvPr>
          <p:cNvSpPr/>
          <p:nvPr/>
        </p:nvSpPr>
        <p:spPr>
          <a:xfrm>
            <a:off x="4754995" y="2681096"/>
            <a:ext cx="2537358" cy="363637"/>
          </a:xfrm>
          <a:prstGeom prst="rect">
            <a:avLst/>
          </a:prstGeom>
          <a:solidFill>
            <a:srgbClr val="CC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Conv</a:t>
            </a:r>
            <a:r>
              <a:rPr lang="it-IT" b="1" dirty="0">
                <a:solidFill>
                  <a:schemeClr val="tx1"/>
                </a:solidFill>
              </a:rPr>
              <a:t> </a:t>
            </a:r>
            <a:r>
              <a:rPr lang="it-IT" b="1" dirty="0" err="1">
                <a:solidFill>
                  <a:schemeClr val="tx1"/>
                </a:solidFill>
              </a:rPr>
              <a:t>block</a:t>
            </a:r>
            <a:r>
              <a:rPr lang="it-IT" b="1" dirty="0">
                <a:solidFill>
                  <a:schemeClr val="tx1"/>
                </a:solidFill>
              </a:rPr>
              <a:t> (64, </a:t>
            </a:r>
            <a:r>
              <a:rPr lang="it-IT" b="1" dirty="0" err="1">
                <a:solidFill>
                  <a:schemeClr val="tx1"/>
                </a:solidFill>
              </a:rPr>
              <a:t>1x1</a:t>
            </a:r>
            <a:r>
              <a:rPr lang="it-IT" b="1" dirty="0">
                <a:solidFill>
                  <a:schemeClr val="tx1"/>
                </a:solidFill>
              </a:rPr>
              <a:t>) </a:t>
            </a:r>
            <a:endParaRPr lang="en-US" b="1" dirty="0">
              <a:solidFill>
                <a:schemeClr val="tx1"/>
              </a:solidFill>
            </a:endParaRPr>
          </a:p>
        </p:txBody>
      </p:sp>
      <p:sp>
        <p:nvSpPr>
          <p:cNvPr id="46" name="Rettangolo 45">
            <a:extLst>
              <a:ext uri="{FF2B5EF4-FFF2-40B4-BE49-F238E27FC236}">
                <a16:creationId xmlns:a16="http://schemas.microsoft.com/office/drawing/2014/main" id="{2F865E26-86B8-A33D-9683-61FDEAA38F83}"/>
              </a:ext>
            </a:extLst>
          </p:cNvPr>
          <p:cNvSpPr/>
          <p:nvPr/>
        </p:nvSpPr>
        <p:spPr>
          <a:xfrm>
            <a:off x="4762577" y="3874548"/>
            <a:ext cx="2537359" cy="363600"/>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Residual</a:t>
            </a:r>
            <a:r>
              <a:rPr lang="it-IT" b="1" dirty="0">
                <a:solidFill>
                  <a:schemeClr val="tx1"/>
                </a:solidFill>
              </a:rPr>
              <a:t> </a:t>
            </a:r>
            <a:r>
              <a:rPr lang="it-IT" b="1" dirty="0" err="1">
                <a:solidFill>
                  <a:schemeClr val="tx1"/>
                </a:solidFill>
              </a:rPr>
              <a:t>block</a:t>
            </a:r>
            <a:r>
              <a:rPr lang="it-IT" b="1" dirty="0">
                <a:solidFill>
                  <a:schemeClr val="tx1"/>
                </a:solidFill>
              </a:rPr>
              <a:t> (64, </a:t>
            </a:r>
            <a:r>
              <a:rPr lang="it-IT" b="1" dirty="0" err="1">
                <a:solidFill>
                  <a:schemeClr val="tx1"/>
                </a:solidFill>
              </a:rPr>
              <a:t>1x1</a:t>
            </a:r>
            <a:r>
              <a:rPr lang="it-IT" b="1" dirty="0">
                <a:solidFill>
                  <a:schemeClr val="tx1"/>
                </a:solidFill>
              </a:rPr>
              <a:t>)</a:t>
            </a:r>
            <a:endParaRPr lang="en-US" b="1" dirty="0">
              <a:solidFill>
                <a:schemeClr val="tx1"/>
              </a:solidFill>
            </a:endParaRPr>
          </a:p>
        </p:txBody>
      </p:sp>
      <p:sp>
        <p:nvSpPr>
          <p:cNvPr id="49" name="Rettangolo 48">
            <a:extLst>
              <a:ext uri="{FF2B5EF4-FFF2-40B4-BE49-F238E27FC236}">
                <a16:creationId xmlns:a16="http://schemas.microsoft.com/office/drawing/2014/main" id="{CB1212DE-19FE-CDD9-4E5D-BCBA58E0290C}"/>
              </a:ext>
            </a:extLst>
          </p:cNvPr>
          <p:cNvSpPr/>
          <p:nvPr/>
        </p:nvSpPr>
        <p:spPr>
          <a:xfrm>
            <a:off x="4762577" y="4470721"/>
            <a:ext cx="2537359" cy="363600"/>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Max pooling (</a:t>
            </a:r>
            <a:r>
              <a:rPr lang="it-IT" b="1" dirty="0" err="1">
                <a:solidFill>
                  <a:schemeClr val="tx1"/>
                </a:solidFill>
              </a:rPr>
              <a:t>2x2</a:t>
            </a:r>
            <a:r>
              <a:rPr lang="it-IT" b="1" dirty="0">
                <a:solidFill>
                  <a:schemeClr val="tx1"/>
                </a:solidFill>
              </a:rPr>
              <a:t>)</a:t>
            </a:r>
            <a:endParaRPr lang="en-US" b="1" dirty="0">
              <a:solidFill>
                <a:schemeClr val="tx1"/>
              </a:solidFill>
            </a:endParaRPr>
          </a:p>
        </p:txBody>
      </p:sp>
      <p:sp>
        <p:nvSpPr>
          <p:cNvPr id="50" name="Rettangolo 49">
            <a:extLst>
              <a:ext uri="{FF2B5EF4-FFF2-40B4-BE49-F238E27FC236}">
                <a16:creationId xmlns:a16="http://schemas.microsoft.com/office/drawing/2014/main" id="{71D8CEAC-AD37-3594-1E2A-EE81AF81B78F}"/>
              </a:ext>
            </a:extLst>
          </p:cNvPr>
          <p:cNvSpPr/>
          <p:nvPr/>
        </p:nvSpPr>
        <p:spPr>
          <a:xfrm>
            <a:off x="4754994" y="3279711"/>
            <a:ext cx="2537359" cy="363600"/>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Residual</a:t>
            </a:r>
            <a:r>
              <a:rPr lang="it-IT" b="1" dirty="0">
                <a:solidFill>
                  <a:schemeClr val="tx1"/>
                </a:solidFill>
              </a:rPr>
              <a:t> </a:t>
            </a:r>
            <a:r>
              <a:rPr lang="it-IT" b="1" dirty="0" err="1">
                <a:solidFill>
                  <a:schemeClr val="tx1"/>
                </a:solidFill>
              </a:rPr>
              <a:t>block</a:t>
            </a:r>
            <a:r>
              <a:rPr lang="it-IT" b="1" dirty="0">
                <a:solidFill>
                  <a:schemeClr val="tx1"/>
                </a:solidFill>
              </a:rPr>
              <a:t> (64, </a:t>
            </a:r>
            <a:r>
              <a:rPr lang="it-IT" b="1" dirty="0" err="1">
                <a:solidFill>
                  <a:schemeClr val="tx1"/>
                </a:solidFill>
              </a:rPr>
              <a:t>3x3</a:t>
            </a:r>
            <a:r>
              <a:rPr lang="it-IT" b="1" dirty="0">
                <a:solidFill>
                  <a:schemeClr val="tx1"/>
                </a:solidFill>
              </a:rPr>
              <a:t>)</a:t>
            </a:r>
            <a:endParaRPr lang="en-US" b="1" dirty="0">
              <a:solidFill>
                <a:schemeClr val="tx1"/>
              </a:solidFill>
            </a:endParaRPr>
          </a:p>
        </p:txBody>
      </p:sp>
      <p:cxnSp>
        <p:nvCxnSpPr>
          <p:cNvPr id="52" name="Connettore 2 51">
            <a:extLst>
              <a:ext uri="{FF2B5EF4-FFF2-40B4-BE49-F238E27FC236}">
                <a16:creationId xmlns:a16="http://schemas.microsoft.com/office/drawing/2014/main" id="{73355A90-5D9D-D597-BB6B-1C1A5C17003A}"/>
              </a:ext>
            </a:extLst>
          </p:cNvPr>
          <p:cNvCxnSpPr>
            <a:cxnSpLocks/>
          </p:cNvCxnSpPr>
          <p:nvPr/>
        </p:nvCxnSpPr>
        <p:spPr>
          <a:xfrm>
            <a:off x="6031257" y="3044733"/>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Connettore 2 55">
            <a:extLst>
              <a:ext uri="{FF2B5EF4-FFF2-40B4-BE49-F238E27FC236}">
                <a16:creationId xmlns:a16="http://schemas.microsoft.com/office/drawing/2014/main" id="{1B8FA4E6-0891-76FF-A9B7-150231D9A5AC}"/>
              </a:ext>
            </a:extLst>
          </p:cNvPr>
          <p:cNvCxnSpPr>
            <a:cxnSpLocks/>
          </p:cNvCxnSpPr>
          <p:nvPr/>
        </p:nvCxnSpPr>
        <p:spPr>
          <a:xfrm>
            <a:off x="6023673" y="3646840"/>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Connettore 2 56">
            <a:extLst>
              <a:ext uri="{FF2B5EF4-FFF2-40B4-BE49-F238E27FC236}">
                <a16:creationId xmlns:a16="http://schemas.microsoft.com/office/drawing/2014/main" id="{444FAE64-CA56-653B-5930-7F6A43F4127F}"/>
              </a:ext>
            </a:extLst>
          </p:cNvPr>
          <p:cNvCxnSpPr>
            <a:cxnSpLocks/>
          </p:cNvCxnSpPr>
          <p:nvPr/>
        </p:nvCxnSpPr>
        <p:spPr>
          <a:xfrm>
            <a:off x="6013553" y="4238148"/>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0" name="Rettangolo 59">
            <a:extLst>
              <a:ext uri="{FF2B5EF4-FFF2-40B4-BE49-F238E27FC236}">
                <a16:creationId xmlns:a16="http://schemas.microsoft.com/office/drawing/2014/main" id="{B9E5AA06-3C8C-7D17-C77A-78544A2039B9}"/>
              </a:ext>
            </a:extLst>
          </p:cNvPr>
          <p:cNvSpPr/>
          <p:nvPr/>
        </p:nvSpPr>
        <p:spPr>
          <a:xfrm>
            <a:off x="4506811" y="2495732"/>
            <a:ext cx="3077757" cy="2711770"/>
          </a:xfrm>
          <a:prstGeom prst="rect">
            <a:avLst/>
          </a:prstGeom>
          <a:noFill/>
          <a:ln w="19050">
            <a:solidFill>
              <a:schemeClr val="tx1"/>
            </a:solidFill>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solidFill>
                <a:schemeClr val="tx1"/>
              </a:solidFill>
            </a:endParaRPr>
          </a:p>
        </p:txBody>
      </p:sp>
      <p:sp>
        <p:nvSpPr>
          <p:cNvPr id="61" name="Rettangolo 60">
            <a:extLst>
              <a:ext uri="{FF2B5EF4-FFF2-40B4-BE49-F238E27FC236}">
                <a16:creationId xmlns:a16="http://schemas.microsoft.com/office/drawing/2014/main" id="{140A1C8A-1C31-B81A-8554-CD0024B827A2}"/>
              </a:ext>
            </a:extLst>
          </p:cNvPr>
          <p:cNvSpPr/>
          <p:nvPr/>
        </p:nvSpPr>
        <p:spPr>
          <a:xfrm>
            <a:off x="8672030" y="2681096"/>
            <a:ext cx="2537358" cy="363637"/>
          </a:xfrm>
          <a:prstGeom prst="rect">
            <a:avLst/>
          </a:prstGeom>
          <a:solidFill>
            <a:srgbClr val="CC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Conv</a:t>
            </a:r>
            <a:r>
              <a:rPr lang="it-IT" b="1" dirty="0">
                <a:solidFill>
                  <a:schemeClr val="tx1"/>
                </a:solidFill>
              </a:rPr>
              <a:t> </a:t>
            </a:r>
            <a:r>
              <a:rPr lang="it-IT" b="1" dirty="0" err="1">
                <a:solidFill>
                  <a:schemeClr val="tx1"/>
                </a:solidFill>
              </a:rPr>
              <a:t>block</a:t>
            </a:r>
            <a:r>
              <a:rPr lang="it-IT" b="1" dirty="0">
                <a:solidFill>
                  <a:schemeClr val="tx1"/>
                </a:solidFill>
              </a:rPr>
              <a:t> (128, </a:t>
            </a:r>
            <a:r>
              <a:rPr lang="it-IT" b="1" dirty="0" err="1">
                <a:solidFill>
                  <a:schemeClr val="tx1"/>
                </a:solidFill>
              </a:rPr>
              <a:t>1x1</a:t>
            </a:r>
            <a:r>
              <a:rPr lang="it-IT" b="1" dirty="0">
                <a:solidFill>
                  <a:schemeClr val="tx1"/>
                </a:solidFill>
              </a:rPr>
              <a:t>) </a:t>
            </a:r>
            <a:endParaRPr lang="en-US" b="1" dirty="0">
              <a:solidFill>
                <a:schemeClr val="tx1"/>
              </a:solidFill>
            </a:endParaRPr>
          </a:p>
        </p:txBody>
      </p:sp>
      <p:sp>
        <p:nvSpPr>
          <p:cNvPr id="64" name="Rettangolo 63">
            <a:extLst>
              <a:ext uri="{FF2B5EF4-FFF2-40B4-BE49-F238E27FC236}">
                <a16:creationId xmlns:a16="http://schemas.microsoft.com/office/drawing/2014/main" id="{1FD7190A-6212-C6A8-6E9A-DF670673DA4E}"/>
              </a:ext>
            </a:extLst>
          </p:cNvPr>
          <p:cNvSpPr/>
          <p:nvPr/>
        </p:nvSpPr>
        <p:spPr>
          <a:xfrm>
            <a:off x="8679612" y="3874548"/>
            <a:ext cx="2537359" cy="363600"/>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Residual</a:t>
            </a:r>
            <a:r>
              <a:rPr lang="it-IT" b="1" dirty="0">
                <a:solidFill>
                  <a:schemeClr val="tx1"/>
                </a:solidFill>
              </a:rPr>
              <a:t> </a:t>
            </a:r>
            <a:r>
              <a:rPr lang="it-IT" b="1" dirty="0" err="1">
                <a:solidFill>
                  <a:schemeClr val="tx1"/>
                </a:solidFill>
              </a:rPr>
              <a:t>block</a:t>
            </a:r>
            <a:r>
              <a:rPr lang="it-IT" b="1" dirty="0">
                <a:solidFill>
                  <a:schemeClr val="tx1"/>
                </a:solidFill>
              </a:rPr>
              <a:t> (128, </a:t>
            </a:r>
            <a:r>
              <a:rPr lang="it-IT" b="1" dirty="0" err="1">
                <a:solidFill>
                  <a:schemeClr val="tx1"/>
                </a:solidFill>
              </a:rPr>
              <a:t>1x1</a:t>
            </a:r>
            <a:r>
              <a:rPr lang="it-IT" b="1" dirty="0">
                <a:solidFill>
                  <a:schemeClr val="tx1"/>
                </a:solidFill>
              </a:rPr>
              <a:t>)</a:t>
            </a:r>
            <a:endParaRPr lang="en-US" b="1" dirty="0">
              <a:solidFill>
                <a:schemeClr val="tx1"/>
              </a:solidFill>
            </a:endParaRPr>
          </a:p>
        </p:txBody>
      </p:sp>
      <p:sp>
        <p:nvSpPr>
          <p:cNvPr id="66" name="Rettangolo 65">
            <a:extLst>
              <a:ext uri="{FF2B5EF4-FFF2-40B4-BE49-F238E27FC236}">
                <a16:creationId xmlns:a16="http://schemas.microsoft.com/office/drawing/2014/main" id="{293F69F7-731E-0C57-A74E-403922934966}"/>
              </a:ext>
            </a:extLst>
          </p:cNvPr>
          <p:cNvSpPr/>
          <p:nvPr/>
        </p:nvSpPr>
        <p:spPr>
          <a:xfrm>
            <a:off x="8679612" y="4470721"/>
            <a:ext cx="2537359" cy="363600"/>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a:solidFill>
                  <a:schemeClr val="tx1"/>
                </a:solidFill>
              </a:rPr>
              <a:t>Global </a:t>
            </a:r>
            <a:r>
              <a:rPr lang="it-IT" b="1" dirty="0" err="1">
                <a:solidFill>
                  <a:schemeClr val="tx1"/>
                </a:solidFill>
              </a:rPr>
              <a:t>average</a:t>
            </a:r>
            <a:r>
              <a:rPr lang="it-IT" b="1" dirty="0">
                <a:solidFill>
                  <a:schemeClr val="tx1"/>
                </a:solidFill>
              </a:rPr>
              <a:t> pooling</a:t>
            </a:r>
            <a:endParaRPr lang="en-US" b="1" dirty="0">
              <a:solidFill>
                <a:schemeClr val="tx1"/>
              </a:solidFill>
            </a:endParaRPr>
          </a:p>
        </p:txBody>
      </p:sp>
      <p:sp>
        <p:nvSpPr>
          <p:cNvPr id="76" name="Rettangolo 75">
            <a:extLst>
              <a:ext uri="{FF2B5EF4-FFF2-40B4-BE49-F238E27FC236}">
                <a16:creationId xmlns:a16="http://schemas.microsoft.com/office/drawing/2014/main" id="{8D923A28-9DE3-827E-7915-EEA308AE8CDE}"/>
              </a:ext>
            </a:extLst>
          </p:cNvPr>
          <p:cNvSpPr/>
          <p:nvPr/>
        </p:nvSpPr>
        <p:spPr>
          <a:xfrm>
            <a:off x="8672029" y="3279711"/>
            <a:ext cx="2537359" cy="363600"/>
          </a:xfrm>
          <a:prstGeom prst="rect">
            <a:avLst/>
          </a:prstGeom>
          <a:solidFill>
            <a:srgbClr val="FFFF99"/>
          </a:solid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Residual</a:t>
            </a:r>
            <a:r>
              <a:rPr lang="it-IT" b="1" dirty="0">
                <a:solidFill>
                  <a:schemeClr val="tx1"/>
                </a:solidFill>
              </a:rPr>
              <a:t> </a:t>
            </a:r>
            <a:r>
              <a:rPr lang="it-IT" b="1" dirty="0" err="1">
                <a:solidFill>
                  <a:schemeClr val="tx1"/>
                </a:solidFill>
              </a:rPr>
              <a:t>block</a:t>
            </a:r>
            <a:r>
              <a:rPr lang="it-IT" b="1" dirty="0">
                <a:solidFill>
                  <a:schemeClr val="tx1"/>
                </a:solidFill>
              </a:rPr>
              <a:t> (128, </a:t>
            </a:r>
            <a:r>
              <a:rPr lang="it-IT" b="1" dirty="0" err="1">
                <a:solidFill>
                  <a:schemeClr val="tx1"/>
                </a:solidFill>
              </a:rPr>
              <a:t>3x3</a:t>
            </a:r>
            <a:r>
              <a:rPr lang="it-IT" b="1" dirty="0">
                <a:solidFill>
                  <a:schemeClr val="tx1"/>
                </a:solidFill>
              </a:rPr>
              <a:t>)</a:t>
            </a:r>
            <a:endParaRPr lang="en-US" b="1" dirty="0">
              <a:solidFill>
                <a:schemeClr val="tx1"/>
              </a:solidFill>
            </a:endParaRPr>
          </a:p>
        </p:txBody>
      </p:sp>
      <p:cxnSp>
        <p:nvCxnSpPr>
          <p:cNvPr id="78" name="Connettore 2 77">
            <a:extLst>
              <a:ext uri="{FF2B5EF4-FFF2-40B4-BE49-F238E27FC236}">
                <a16:creationId xmlns:a16="http://schemas.microsoft.com/office/drawing/2014/main" id="{822E5BA6-6832-140B-30A1-3C2D05E76C8C}"/>
              </a:ext>
            </a:extLst>
          </p:cNvPr>
          <p:cNvCxnSpPr>
            <a:cxnSpLocks/>
          </p:cNvCxnSpPr>
          <p:nvPr/>
        </p:nvCxnSpPr>
        <p:spPr>
          <a:xfrm>
            <a:off x="9948292" y="3044733"/>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Connettore 2 78">
            <a:extLst>
              <a:ext uri="{FF2B5EF4-FFF2-40B4-BE49-F238E27FC236}">
                <a16:creationId xmlns:a16="http://schemas.microsoft.com/office/drawing/2014/main" id="{7B3603F3-010C-55C5-FF19-4799CEEA74C4}"/>
              </a:ext>
            </a:extLst>
          </p:cNvPr>
          <p:cNvCxnSpPr>
            <a:cxnSpLocks/>
          </p:cNvCxnSpPr>
          <p:nvPr/>
        </p:nvCxnSpPr>
        <p:spPr>
          <a:xfrm>
            <a:off x="9940708" y="3646840"/>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0" name="Connettore 2 79">
            <a:extLst>
              <a:ext uri="{FF2B5EF4-FFF2-40B4-BE49-F238E27FC236}">
                <a16:creationId xmlns:a16="http://schemas.microsoft.com/office/drawing/2014/main" id="{D8B81F38-7341-9C78-45D5-511EE6401B04}"/>
              </a:ext>
            </a:extLst>
          </p:cNvPr>
          <p:cNvCxnSpPr>
            <a:cxnSpLocks/>
          </p:cNvCxnSpPr>
          <p:nvPr/>
        </p:nvCxnSpPr>
        <p:spPr>
          <a:xfrm>
            <a:off x="9930588" y="4238148"/>
            <a:ext cx="0" cy="2277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Rettangolo 80">
            <a:extLst>
              <a:ext uri="{FF2B5EF4-FFF2-40B4-BE49-F238E27FC236}">
                <a16:creationId xmlns:a16="http://schemas.microsoft.com/office/drawing/2014/main" id="{04D2FAB9-54AB-2305-CD9A-1AB22F513396}"/>
              </a:ext>
            </a:extLst>
          </p:cNvPr>
          <p:cNvSpPr/>
          <p:nvPr/>
        </p:nvSpPr>
        <p:spPr>
          <a:xfrm>
            <a:off x="8423846" y="2495732"/>
            <a:ext cx="3077757" cy="2711770"/>
          </a:xfrm>
          <a:prstGeom prst="rect">
            <a:avLst/>
          </a:prstGeom>
          <a:noFill/>
          <a:ln w="19050">
            <a:solidFill>
              <a:schemeClr val="tx1"/>
            </a:solidFill>
            <a:prstDash val="lg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1" dirty="0">
              <a:solidFill>
                <a:schemeClr val="tx1"/>
              </a:solidFill>
            </a:endParaRPr>
          </a:p>
        </p:txBody>
      </p:sp>
      <p:cxnSp>
        <p:nvCxnSpPr>
          <p:cNvPr id="82" name="Connettore 2 81">
            <a:extLst>
              <a:ext uri="{FF2B5EF4-FFF2-40B4-BE49-F238E27FC236}">
                <a16:creationId xmlns:a16="http://schemas.microsoft.com/office/drawing/2014/main" id="{718A4CC5-F0A7-522B-29CD-DD982E07AE95}"/>
              </a:ext>
            </a:extLst>
          </p:cNvPr>
          <p:cNvCxnSpPr>
            <a:cxnSpLocks/>
          </p:cNvCxnSpPr>
          <p:nvPr/>
        </p:nvCxnSpPr>
        <p:spPr>
          <a:xfrm flipH="1">
            <a:off x="9930587" y="4830831"/>
            <a:ext cx="1" cy="6116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4" name="Rettangolo 83">
            <a:extLst>
              <a:ext uri="{FF2B5EF4-FFF2-40B4-BE49-F238E27FC236}">
                <a16:creationId xmlns:a16="http://schemas.microsoft.com/office/drawing/2014/main" id="{543765DF-3D49-C33C-1164-3E3712D428FD}"/>
              </a:ext>
            </a:extLst>
          </p:cNvPr>
          <p:cNvSpPr/>
          <p:nvPr/>
        </p:nvSpPr>
        <p:spPr>
          <a:xfrm>
            <a:off x="9114053" y="5435210"/>
            <a:ext cx="1633067" cy="363600"/>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b="1" dirty="0" err="1">
                <a:solidFill>
                  <a:schemeClr val="tx1"/>
                </a:solidFill>
              </a:rPr>
              <a:t>Softmax</a:t>
            </a:r>
            <a:endParaRPr lang="en-US" b="1" dirty="0">
              <a:solidFill>
                <a:schemeClr val="tx1"/>
              </a:solidFill>
            </a:endParaRPr>
          </a:p>
        </p:txBody>
      </p:sp>
      <p:sp>
        <p:nvSpPr>
          <p:cNvPr id="87" name="CasellaDiTesto 86">
            <a:extLst>
              <a:ext uri="{FF2B5EF4-FFF2-40B4-BE49-F238E27FC236}">
                <a16:creationId xmlns:a16="http://schemas.microsoft.com/office/drawing/2014/main" id="{6520568D-5F27-A3F5-2FA3-A5732AC07E00}"/>
              </a:ext>
            </a:extLst>
          </p:cNvPr>
          <p:cNvSpPr txBox="1"/>
          <p:nvPr/>
        </p:nvSpPr>
        <p:spPr>
          <a:xfrm>
            <a:off x="4010627" y="4867860"/>
            <a:ext cx="2096518" cy="369332"/>
          </a:xfrm>
          <a:prstGeom prst="rect">
            <a:avLst/>
          </a:prstGeom>
          <a:noFill/>
        </p:spPr>
        <p:txBody>
          <a:bodyPr wrap="square" rtlCol="0">
            <a:spAutoFit/>
          </a:bodyPr>
          <a:lstStyle/>
          <a:p>
            <a:pPr algn="ctr"/>
            <a:r>
              <a:rPr lang="it-IT" b="1" dirty="0" err="1"/>
              <a:t>2nd</a:t>
            </a:r>
            <a:r>
              <a:rPr lang="it-IT" b="1" dirty="0"/>
              <a:t> </a:t>
            </a:r>
            <a:r>
              <a:rPr lang="it-IT" b="1" dirty="0" err="1"/>
              <a:t>block</a:t>
            </a:r>
            <a:endParaRPr lang="en-US" b="1" dirty="0"/>
          </a:p>
        </p:txBody>
      </p:sp>
      <p:sp>
        <p:nvSpPr>
          <p:cNvPr id="88" name="CasellaDiTesto 87">
            <a:extLst>
              <a:ext uri="{FF2B5EF4-FFF2-40B4-BE49-F238E27FC236}">
                <a16:creationId xmlns:a16="http://schemas.microsoft.com/office/drawing/2014/main" id="{6BD2EDA1-0D51-BF33-7A2B-76B7131AECB1}"/>
              </a:ext>
            </a:extLst>
          </p:cNvPr>
          <p:cNvSpPr txBox="1"/>
          <p:nvPr/>
        </p:nvSpPr>
        <p:spPr>
          <a:xfrm>
            <a:off x="7897219" y="4877934"/>
            <a:ext cx="2096518" cy="369332"/>
          </a:xfrm>
          <a:prstGeom prst="rect">
            <a:avLst/>
          </a:prstGeom>
          <a:noFill/>
        </p:spPr>
        <p:txBody>
          <a:bodyPr wrap="square" rtlCol="0">
            <a:spAutoFit/>
          </a:bodyPr>
          <a:lstStyle/>
          <a:p>
            <a:pPr algn="ctr"/>
            <a:r>
              <a:rPr lang="it-IT" b="1" dirty="0" err="1"/>
              <a:t>3rd</a:t>
            </a:r>
            <a:r>
              <a:rPr lang="it-IT" b="1" dirty="0"/>
              <a:t> </a:t>
            </a:r>
            <a:r>
              <a:rPr lang="it-IT" b="1" dirty="0" err="1"/>
              <a:t>block</a:t>
            </a:r>
            <a:endParaRPr lang="en-US" b="1" dirty="0"/>
          </a:p>
        </p:txBody>
      </p:sp>
      <p:cxnSp>
        <p:nvCxnSpPr>
          <p:cNvPr id="91" name="Connettore 2 90">
            <a:extLst>
              <a:ext uri="{FF2B5EF4-FFF2-40B4-BE49-F238E27FC236}">
                <a16:creationId xmlns:a16="http://schemas.microsoft.com/office/drawing/2014/main" id="{9C210B26-799D-2D79-5420-984B6B0ADC14}"/>
              </a:ext>
            </a:extLst>
          </p:cNvPr>
          <p:cNvCxnSpPr>
            <a:cxnSpLocks/>
          </p:cNvCxnSpPr>
          <p:nvPr/>
        </p:nvCxnSpPr>
        <p:spPr>
          <a:xfrm flipH="1">
            <a:off x="2106637" y="2046823"/>
            <a:ext cx="1" cy="6116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3" name="Connettore a gomito 92">
            <a:extLst>
              <a:ext uri="{FF2B5EF4-FFF2-40B4-BE49-F238E27FC236}">
                <a16:creationId xmlns:a16="http://schemas.microsoft.com/office/drawing/2014/main" id="{E76EA71C-23C9-7CB9-868D-8DF988638751}"/>
              </a:ext>
            </a:extLst>
          </p:cNvPr>
          <p:cNvCxnSpPr>
            <a:stCxn id="63" idx="2"/>
            <a:endCxn id="43" idx="0"/>
          </p:cNvCxnSpPr>
          <p:nvPr/>
        </p:nvCxnSpPr>
        <p:spPr>
          <a:xfrm rot="5400000" flipH="1" flipV="1">
            <a:off x="2992335" y="1802983"/>
            <a:ext cx="2153225" cy="3909452"/>
          </a:xfrm>
          <a:prstGeom prst="bentConnector5">
            <a:avLst>
              <a:gd name="adj1" fmla="val -36097"/>
              <a:gd name="adj2" fmla="val 50000"/>
              <a:gd name="adj3" fmla="val 126188"/>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6" name="Connettore a gomito 95">
            <a:extLst>
              <a:ext uri="{FF2B5EF4-FFF2-40B4-BE49-F238E27FC236}">
                <a16:creationId xmlns:a16="http://schemas.microsoft.com/office/drawing/2014/main" id="{54A4D870-F0F4-5442-41D5-B5456726CA6D}"/>
              </a:ext>
            </a:extLst>
          </p:cNvPr>
          <p:cNvCxnSpPr/>
          <p:nvPr/>
        </p:nvCxnSpPr>
        <p:spPr>
          <a:xfrm rot="5400000" flipH="1" flipV="1">
            <a:off x="6902545" y="1802983"/>
            <a:ext cx="2153225" cy="3909452"/>
          </a:xfrm>
          <a:prstGeom prst="bentConnector5">
            <a:avLst>
              <a:gd name="adj1" fmla="val -36097"/>
              <a:gd name="adj2" fmla="val 50000"/>
              <a:gd name="adj3" fmla="val 126188"/>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0" name="Elemento grafico 109">
            <a:extLst>
              <a:ext uri="{FF2B5EF4-FFF2-40B4-BE49-F238E27FC236}">
                <a16:creationId xmlns:a16="http://schemas.microsoft.com/office/drawing/2014/main" id="{01D2A716-2F49-63E0-2CA8-34FE1D0C71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349" t="30515" r="12967" b="30418"/>
          <a:stretch/>
        </p:blipFill>
        <p:spPr>
          <a:xfrm>
            <a:off x="9859434" y="0"/>
            <a:ext cx="2400300" cy="1239025"/>
          </a:xfrm>
          <a:prstGeom prst="rect">
            <a:avLst/>
          </a:prstGeom>
        </p:spPr>
      </p:pic>
    </p:spTree>
    <p:extLst>
      <p:ext uri="{BB962C8B-B14F-4D97-AF65-F5344CB8AC3E}">
        <p14:creationId xmlns:p14="http://schemas.microsoft.com/office/powerpoint/2010/main" val="52815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2554</TotalTime>
  <Words>2831</Words>
  <Application>Microsoft Office PowerPoint</Application>
  <PresentationFormat>Widescreen</PresentationFormat>
  <Paragraphs>314</Paragraphs>
  <Slides>17</Slides>
  <Notes>17</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17</vt:i4>
      </vt:variant>
    </vt:vector>
  </HeadingPairs>
  <TitlesOfParts>
    <vt:vector size="25" baseType="lpstr">
      <vt:lpstr>Arial</vt:lpstr>
      <vt:lpstr>Calibri</vt:lpstr>
      <vt:lpstr>Calibri Light</vt:lpstr>
      <vt:lpstr>Cambria Math</vt:lpstr>
      <vt:lpstr>Tahoma</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Furlan Camilla</dc:creator>
  <cp:lastModifiedBy>Chiara Fantinato</cp:lastModifiedBy>
  <cp:revision>1</cp:revision>
  <dcterms:created xsi:type="dcterms:W3CDTF">2022-06-09T12:46:29Z</dcterms:created>
  <dcterms:modified xsi:type="dcterms:W3CDTF">2023-02-01T08:16:59Z</dcterms:modified>
</cp:coreProperties>
</file>